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0"/>
  </p:notesMasterIdLst>
  <p:sldIdLst>
    <p:sldId id="2061898294" r:id="rId5"/>
    <p:sldId id="2061898311" r:id="rId6"/>
    <p:sldId id="2061898312" r:id="rId7"/>
    <p:sldId id="2061898314" r:id="rId8"/>
    <p:sldId id="2061898318" r:id="rId9"/>
    <p:sldId id="2061898316" r:id="rId10"/>
    <p:sldId id="2061898320" r:id="rId11"/>
    <p:sldId id="2061898321" r:id="rId12"/>
    <p:sldId id="2061898322" r:id="rId13"/>
    <p:sldId id="2061898330" r:id="rId14"/>
    <p:sldId id="2061898324" r:id="rId15"/>
    <p:sldId id="2061898325" r:id="rId16"/>
    <p:sldId id="2061898327" r:id="rId17"/>
    <p:sldId id="2061898328" r:id="rId18"/>
    <p:sldId id="206189832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5C"/>
    <a:srgbClr val="E8ED47"/>
    <a:srgbClr val="D3E27A"/>
    <a:srgbClr val="FFAA71"/>
    <a:srgbClr val="E3E357"/>
    <a:srgbClr val="86D5F2"/>
    <a:srgbClr val="FAAC69"/>
    <a:srgbClr val="FFDE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C4AB7-8CDB-4532-9FF2-847AD34A0B6B}" v="12" dt="2023-02-27T12:19:00.9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3" autoAdjust="0"/>
    <p:restoredTop sz="76203" autoAdjust="0"/>
  </p:normalViewPr>
  <p:slideViewPr>
    <p:cSldViewPr snapToGrid="0">
      <p:cViewPr varScale="1">
        <p:scale>
          <a:sx n="59" d="100"/>
          <a:sy n="59" d="100"/>
        </p:scale>
        <p:origin x="1108" y="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Finlinson" userId="61428303-2ac7-4d74-bf4d-50c26e97a76d" providerId="ADAL" clId="{BBAC4AB7-8CDB-4532-9FF2-847AD34A0B6B}"/>
    <pc:docChg chg="custSel addSld delSld modSld sldOrd">
      <pc:chgData name="Susan Finlinson" userId="61428303-2ac7-4d74-bf4d-50c26e97a76d" providerId="ADAL" clId="{BBAC4AB7-8CDB-4532-9FF2-847AD34A0B6B}" dt="2023-02-27T12:25:18.294" v="816" actId="20577"/>
      <pc:docMkLst>
        <pc:docMk/>
      </pc:docMkLst>
      <pc:sldChg chg="modNotesTx">
        <pc:chgData name="Susan Finlinson" userId="61428303-2ac7-4d74-bf4d-50c26e97a76d" providerId="ADAL" clId="{BBAC4AB7-8CDB-4532-9FF2-847AD34A0B6B}" dt="2023-02-27T11:06:22.699" v="45" actId="20577"/>
        <pc:sldMkLst>
          <pc:docMk/>
          <pc:sldMk cId="1529843703" sldId="2061898311"/>
        </pc:sldMkLst>
      </pc:sldChg>
      <pc:sldChg chg="modNotesTx">
        <pc:chgData name="Susan Finlinson" userId="61428303-2ac7-4d74-bf4d-50c26e97a76d" providerId="ADAL" clId="{BBAC4AB7-8CDB-4532-9FF2-847AD34A0B6B}" dt="2023-02-27T11:20:05.012" v="646" actId="6549"/>
        <pc:sldMkLst>
          <pc:docMk/>
          <pc:sldMk cId="823019360" sldId="2061898312"/>
        </pc:sldMkLst>
      </pc:sldChg>
      <pc:sldChg chg="modNotesTx">
        <pc:chgData name="Susan Finlinson" userId="61428303-2ac7-4d74-bf4d-50c26e97a76d" providerId="ADAL" clId="{BBAC4AB7-8CDB-4532-9FF2-847AD34A0B6B}" dt="2023-02-27T11:10:36.084" v="314" actId="20577"/>
        <pc:sldMkLst>
          <pc:docMk/>
          <pc:sldMk cId="3611394537" sldId="2061898314"/>
        </pc:sldMkLst>
      </pc:sldChg>
      <pc:sldChg chg="ord modNotesTx">
        <pc:chgData name="Susan Finlinson" userId="61428303-2ac7-4d74-bf4d-50c26e97a76d" providerId="ADAL" clId="{BBAC4AB7-8CDB-4532-9FF2-847AD34A0B6B}" dt="2023-02-27T11:10:07.571" v="283" actId="113"/>
        <pc:sldMkLst>
          <pc:docMk/>
          <pc:sldMk cId="3530652633" sldId="2061898316"/>
        </pc:sldMkLst>
      </pc:sldChg>
      <pc:sldChg chg="modSp mod ord modNotesTx">
        <pc:chgData name="Susan Finlinson" userId="61428303-2ac7-4d74-bf4d-50c26e97a76d" providerId="ADAL" clId="{BBAC4AB7-8CDB-4532-9FF2-847AD34A0B6B}" dt="2023-02-27T11:08:54.484" v="141"/>
        <pc:sldMkLst>
          <pc:docMk/>
          <pc:sldMk cId="1559247803" sldId="2061898318"/>
        </pc:sldMkLst>
        <pc:spChg chg="mod">
          <ac:chgData name="Susan Finlinson" userId="61428303-2ac7-4d74-bf4d-50c26e97a76d" providerId="ADAL" clId="{BBAC4AB7-8CDB-4532-9FF2-847AD34A0B6B}" dt="2023-02-27T11:07:20.151" v="49" actId="20577"/>
          <ac:spMkLst>
            <pc:docMk/>
            <pc:sldMk cId="1559247803" sldId="2061898318"/>
            <ac:spMk id="8" creationId="{2E64487C-C44D-0CB9-97E8-E9B45EFB47EB}"/>
          </ac:spMkLst>
        </pc:spChg>
      </pc:sldChg>
      <pc:sldChg chg="del modNotesTx">
        <pc:chgData name="Susan Finlinson" userId="61428303-2ac7-4d74-bf4d-50c26e97a76d" providerId="ADAL" clId="{BBAC4AB7-8CDB-4532-9FF2-847AD34A0B6B}" dt="2023-02-27T11:09:24.113" v="142" actId="2696"/>
        <pc:sldMkLst>
          <pc:docMk/>
          <pc:sldMk cId="1904596878" sldId="2061898319"/>
        </pc:sldMkLst>
      </pc:sldChg>
      <pc:sldChg chg="modNotesTx">
        <pc:chgData name="Susan Finlinson" userId="61428303-2ac7-4d74-bf4d-50c26e97a76d" providerId="ADAL" clId="{BBAC4AB7-8CDB-4532-9FF2-847AD34A0B6B}" dt="2023-02-27T11:20:23.643" v="647" actId="6549"/>
        <pc:sldMkLst>
          <pc:docMk/>
          <pc:sldMk cId="1863059667" sldId="2061898320"/>
        </pc:sldMkLst>
      </pc:sldChg>
      <pc:sldChg chg="modSp mod">
        <pc:chgData name="Susan Finlinson" userId="61428303-2ac7-4d74-bf4d-50c26e97a76d" providerId="ADAL" clId="{BBAC4AB7-8CDB-4532-9FF2-847AD34A0B6B}" dt="2023-02-27T09:57:08.711" v="1" actId="6549"/>
        <pc:sldMkLst>
          <pc:docMk/>
          <pc:sldMk cId="285682695" sldId="2061898321"/>
        </pc:sldMkLst>
        <pc:spChg chg="mod">
          <ac:chgData name="Susan Finlinson" userId="61428303-2ac7-4d74-bf4d-50c26e97a76d" providerId="ADAL" clId="{BBAC4AB7-8CDB-4532-9FF2-847AD34A0B6B}" dt="2023-02-27T09:57:08.711" v="1" actId="6549"/>
          <ac:spMkLst>
            <pc:docMk/>
            <pc:sldMk cId="285682695" sldId="2061898321"/>
            <ac:spMk id="2" creationId="{E2900DF2-7720-BB70-51FF-12C37B3801C3}"/>
          </ac:spMkLst>
        </pc:spChg>
      </pc:sldChg>
      <pc:sldChg chg="delSp mod modNotesTx">
        <pc:chgData name="Susan Finlinson" userId="61428303-2ac7-4d74-bf4d-50c26e97a76d" providerId="ADAL" clId="{BBAC4AB7-8CDB-4532-9FF2-847AD34A0B6B}" dt="2023-02-27T11:13:30.970" v="414" actId="20577"/>
        <pc:sldMkLst>
          <pc:docMk/>
          <pc:sldMk cId="3170118857" sldId="2061898322"/>
        </pc:sldMkLst>
        <pc:spChg chg="del">
          <ac:chgData name="Susan Finlinson" userId="61428303-2ac7-4d74-bf4d-50c26e97a76d" providerId="ADAL" clId="{BBAC4AB7-8CDB-4532-9FF2-847AD34A0B6B}" dt="2023-02-27T11:13:14.881" v="376" actId="478"/>
          <ac:spMkLst>
            <pc:docMk/>
            <pc:sldMk cId="3170118857" sldId="2061898322"/>
            <ac:spMk id="7" creationId="{C3B67DAC-6BF6-54F8-3819-19A30B0E1427}"/>
          </ac:spMkLst>
        </pc:spChg>
      </pc:sldChg>
      <pc:sldChg chg="modSp mod modNotesTx">
        <pc:chgData name="Susan Finlinson" userId="61428303-2ac7-4d74-bf4d-50c26e97a76d" providerId="ADAL" clId="{BBAC4AB7-8CDB-4532-9FF2-847AD34A0B6B}" dt="2023-02-27T11:15:52.444" v="470" actId="113"/>
        <pc:sldMkLst>
          <pc:docMk/>
          <pc:sldMk cId="3504709634" sldId="2061898324"/>
        </pc:sldMkLst>
        <pc:spChg chg="mod">
          <ac:chgData name="Susan Finlinson" userId="61428303-2ac7-4d74-bf4d-50c26e97a76d" providerId="ADAL" clId="{BBAC4AB7-8CDB-4532-9FF2-847AD34A0B6B}" dt="2023-02-27T11:15:52.444" v="470" actId="113"/>
          <ac:spMkLst>
            <pc:docMk/>
            <pc:sldMk cId="3504709634" sldId="2061898324"/>
            <ac:spMk id="9" creationId="{3C546CF5-CDA4-4B80-0DAB-36A4C8ED81EB}"/>
          </ac:spMkLst>
        </pc:spChg>
      </pc:sldChg>
      <pc:sldChg chg="modSp mod modNotesTx">
        <pc:chgData name="Susan Finlinson" userId="61428303-2ac7-4d74-bf4d-50c26e97a76d" providerId="ADAL" clId="{BBAC4AB7-8CDB-4532-9FF2-847AD34A0B6B}" dt="2023-02-27T12:19:00.911" v="763"/>
        <pc:sldMkLst>
          <pc:docMk/>
          <pc:sldMk cId="2341111330" sldId="2061898325"/>
        </pc:sldMkLst>
        <pc:spChg chg="mod">
          <ac:chgData name="Susan Finlinson" userId="61428303-2ac7-4d74-bf4d-50c26e97a76d" providerId="ADAL" clId="{BBAC4AB7-8CDB-4532-9FF2-847AD34A0B6B}" dt="2023-02-27T12:18:40.882" v="758" actId="20577"/>
          <ac:spMkLst>
            <pc:docMk/>
            <pc:sldMk cId="2341111330" sldId="2061898325"/>
            <ac:spMk id="5" creationId="{0A67D0FD-E3AD-AFC3-DFBB-92BE0861FA60}"/>
          </ac:spMkLst>
        </pc:spChg>
        <pc:picChg chg="mod">
          <ac:chgData name="Susan Finlinson" userId="61428303-2ac7-4d74-bf4d-50c26e97a76d" providerId="ADAL" clId="{BBAC4AB7-8CDB-4532-9FF2-847AD34A0B6B}" dt="2023-02-27T12:19:00.911" v="763"/>
          <ac:picMkLst>
            <pc:docMk/>
            <pc:sldMk cId="2341111330" sldId="2061898325"/>
            <ac:picMk id="4" creationId="{B317E900-9148-C511-1EEE-0A69DFD52B57}"/>
          </ac:picMkLst>
        </pc:picChg>
      </pc:sldChg>
      <pc:sldChg chg="modSp mod modNotesTx">
        <pc:chgData name="Susan Finlinson" userId="61428303-2ac7-4d74-bf4d-50c26e97a76d" providerId="ADAL" clId="{BBAC4AB7-8CDB-4532-9FF2-847AD34A0B6B}" dt="2023-02-27T11:21:39.756" v="655" actId="6549"/>
        <pc:sldMkLst>
          <pc:docMk/>
          <pc:sldMk cId="3352425994" sldId="2061898327"/>
        </pc:sldMkLst>
        <pc:spChg chg="mod">
          <ac:chgData name="Susan Finlinson" userId="61428303-2ac7-4d74-bf4d-50c26e97a76d" providerId="ADAL" clId="{BBAC4AB7-8CDB-4532-9FF2-847AD34A0B6B}" dt="2023-02-27T11:16:48.226" v="471" actId="20577"/>
          <ac:spMkLst>
            <pc:docMk/>
            <pc:sldMk cId="3352425994" sldId="2061898327"/>
            <ac:spMk id="2" creationId="{15381892-380D-7DD8-DE1A-C98F21B4C134}"/>
          </ac:spMkLst>
        </pc:spChg>
      </pc:sldChg>
      <pc:sldChg chg="modSp mod modNotesTx">
        <pc:chgData name="Susan Finlinson" userId="61428303-2ac7-4d74-bf4d-50c26e97a76d" providerId="ADAL" clId="{BBAC4AB7-8CDB-4532-9FF2-847AD34A0B6B}" dt="2023-02-27T12:25:18.294" v="816" actId="20577"/>
        <pc:sldMkLst>
          <pc:docMk/>
          <pc:sldMk cId="692475218" sldId="2061898328"/>
        </pc:sldMkLst>
        <pc:spChg chg="mod">
          <ac:chgData name="Susan Finlinson" userId="61428303-2ac7-4d74-bf4d-50c26e97a76d" providerId="ADAL" clId="{BBAC4AB7-8CDB-4532-9FF2-847AD34A0B6B}" dt="2023-02-27T11:18:10.257" v="516" actId="1076"/>
          <ac:spMkLst>
            <pc:docMk/>
            <pc:sldMk cId="692475218" sldId="2061898328"/>
            <ac:spMk id="6" creationId="{4EF9EA35-3E52-4AA3-29E5-0BE8995A3D6C}"/>
          </ac:spMkLst>
        </pc:spChg>
        <pc:spChg chg="mod">
          <ac:chgData name="Susan Finlinson" userId="61428303-2ac7-4d74-bf4d-50c26e97a76d" providerId="ADAL" clId="{BBAC4AB7-8CDB-4532-9FF2-847AD34A0B6B}" dt="2023-02-27T11:18:13.768" v="517" actId="1076"/>
          <ac:spMkLst>
            <pc:docMk/>
            <pc:sldMk cId="692475218" sldId="2061898328"/>
            <ac:spMk id="7" creationId="{88FE76EF-DE4E-D906-FF5D-EBBD63F79856}"/>
          </ac:spMkLst>
        </pc:spChg>
      </pc:sldChg>
      <pc:sldChg chg="modSp mod">
        <pc:chgData name="Susan Finlinson" userId="61428303-2ac7-4d74-bf4d-50c26e97a76d" providerId="ADAL" clId="{BBAC4AB7-8CDB-4532-9FF2-847AD34A0B6B}" dt="2023-02-27T11:19:22.567" v="645" actId="20577"/>
        <pc:sldMkLst>
          <pc:docMk/>
          <pc:sldMk cId="2995285909" sldId="2061898329"/>
        </pc:sldMkLst>
        <pc:spChg chg="mod">
          <ac:chgData name="Susan Finlinson" userId="61428303-2ac7-4d74-bf4d-50c26e97a76d" providerId="ADAL" clId="{BBAC4AB7-8CDB-4532-9FF2-847AD34A0B6B}" dt="2023-02-27T11:19:22.567" v="645" actId="20577"/>
          <ac:spMkLst>
            <pc:docMk/>
            <pc:sldMk cId="2995285909" sldId="2061898329"/>
            <ac:spMk id="2" creationId="{7022E792-9AD0-458D-627A-559B13427A34}"/>
          </ac:spMkLst>
        </pc:spChg>
      </pc:sldChg>
      <pc:sldChg chg="add modNotesTx">
        <pc:chgData name="Susan Finlinson" userId="61428303-2ac7-4d74-bf4d-50c26e97a76d" providerId="ADAL" clId="{BBAC4AB7-8CDB-4532-9FF2-847AD34A0B6B}" dt="2023-02-27T11:20:42.602" v="651" actId="6549"/>
        <pc:sldMkLst>
          <pc:docMk/>
          <pc:sldMk cId="3050214134" sldId="20618983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06686-8F85-4470-920D-2A4C8BF2A817}" type="datetimeFigureOut">
              <a:rPr lang="en-GB" smtClean="0"/>
              <a:t>27/02/2023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F670B-91FA-476A-B9E1-E92E485DFB76}" type="slidenum">
              <a:rPr lang="en-GB" smtClean="0"/>
              <a:t>‹#›</a:t>
            </a:fld>
            <a:endParaRPr lang="en-GB" dirty="0"/>
          </a:p>
        </p:txBody>
      </p:sp>
    </p:spTree>
    <p:extLst>
      <p:ext uri="{BB962C8B-B14F-4D97-AF65-F5344CB8AC3E}">
        <p14:creationId xmlns:p14="http://schemas.microsoft.com/office/powerpoint/2010/main" val="2826032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7F670B-91FA-476A-B9E1-E92E485DFB76}" type="slidenum">
              <a:rPr lang="en-GB" smtClean="0"/>
              <a:t>1</a:t>
            </a:fld>
            <a:endParaRPr lang="en-GB" dirty="0"/>
          </a:p>
        </p:txBody>
      </p:sp>
    </p:spTree>
    <p:extLst>
      <p:ext uri="{BB962C8B-B14F-4D97-AF65-F5344CB8AC3E}">
        <p14:creationId xmlns:p14="http://schemas.microsoft.com/office/powerpoint/2010/main" val="1272311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rebuchet MS" panose="020B0703020202090204" pitchFamily="34" charset="0"/>
                <a:ea typeface="Calibri" panose="020F0502020204030204" pitchFamily="34" charset="0"/>
                <a:cs typeface="Times New Roman" panose="02020603050405020304" pitchFamily="18" charset="0"/>
              </a:rPr>
              <a:t>Inclusion means making sure that everyone can be themselves and that we’re all given the opportunity to take part.</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How could you make an activity accessible, to make sure a friend who has a vision impairment is included? Think about how your friend might use their other senses. </a:t>
            </a:r>
            <a:r>
              <a:rPr lang="en-GB" sz="1800" i="1" dirty="0">
                <a:effectLst/>
                <a:latin typeface="Trebuchet MS" panose="020B0703020202090204" pitchFamily="34" charset="0"/>
                <a:ea typeface="Calibri" panose="020F0502020204030204" pitchFamily="34" charset="0"/>
                <a:cs typeface="Times New Roman" panose="02020603050405020304" pitchFamily="18" charset="0"/>
              </a:rPr>
              <a:t>Perhaps prompt with a few examples…</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Playing sports? Can you change an activity to make it fair for everyone maybe by using blindfolds or having other senses involved more?</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In the classroom? – Maybe introduce yourself by name when entering the classroom or starting a conversation.</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Activities outside of school? What activities do you enjoy and how could we adapt them so everyone can take part, even if they have sight loss?</a:t>
            </a:r>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10</a:t>
            </a:fld>
            <a:endParaRPr lang="en-GB" dirty="0"/>
          </a:p>
        </p:txBody>
      </p:sp>
    </p:spTree>
    <p:extLst>
      <p:ext uri="{BB962C8B-B14F-4D97-AF65-F5344CB8AC3E}">
        <p14:creationId xmlns:p14="http://schemas.microsoft.com/office/powerpoint/2010/main" val="2241353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itchFamily="2" charset="2"/>
              <a:buChar char=""/>
            </a:pPr>
            <a:r>
              <a:rPr lang="en-GB" sz="1800" dirty="0">
                <a:effectLst/>
                <a:latin typeface="Trebuchet MS" panose="020B0703020202090204" pitchFamily="34" charset="0"/>
                <a:ea typeface="Calibri" panose="020F0502020204030204" pitchFamily="34" charset="0"/>
                <a:cs typeface="Times New Roman" panose="02020603050405020304" pitchFamily="18" charset="0"/>
              </a:rPr>
              <a:t>There are over 2 million people in the UK with sight loss and 28,000 of these are children.</a:t>
            </a:r>
          </a:p>
          <a:p>
            <a:pPr marL="342900" lvl="0" indent="-342900">
              <a:buFont typeface="Symbol" pitchFamily="2" charset="2"/>
              <a:buChar char=""/>
            </a:pPr>
            <a:r>
              <a:rPr lang="en-GB" sz="1800" dirty="0">
                <a:effectLst/>
                <a:latin typeface="Trebuchet MS" panose="020B0703020202090204" pitchFamily="34" charset="0"/>
                <a:ea typeface="Calibri" panose="020F0502020204030204" pitchFamily="34" charset="0"/>
                <a:cs typeface="Times New Roman" panose="02020603050405020304" pitchFamily="18" charset="0"/>
              </a:rPr>
              <a:t>Guide Dogs is best known for their very special dogs, who are trained to guide people safely when they go out, but they also provide lots of other services. </a:t>
            </a:r>
          </a:p>
          <a:p>
            <a:pPr marL="342900" lvl="0" indent="-342900">
              <a:buFont typeface="Symbol" pitchFamily="2" charset="2"/>
              <a:buChar char=""/>
            </a:pPr>
            <a:r>
              <a:rPr lang="en-GB" sz="1800" dirty="0">
                <a:effectLst/>
                <a:latin typeface="Trebuchet MS" panose="020B0703020202090204" pitchFamily="34" charset="0"/>
                <a:ea typeface="Calibri" panose="020F0502020204030204" pitchFamily="34" charset="0"/>
                <a:cs typeface="Times New Roman" panose="02020603050405020304" pitchFamily="18" charset="0"/>
              </a:rPr>
              <a:t>Guide Dogs work with children to teach them a range of skills so they can do all the same things as their friends. They teach children how to use a long cane to get around, how to cross roads/climb stairs/prepare food, how to label things around the home, and how to use money to buy things. They work with schools and give children free technology, such as iPads, which have lots of extra features that make activities much easier. Guide Dogs’ well-trained buddy dogs can help children with sight loss feel more confident.</a:t>
            </a:r>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11</a:t>
            </a:fld>
            <a:endParaRPr lang="en-GB" dirty="0"/>
          </a:p>
        </p:txBody>
      </p:sp>
    </p:spTree>
    <p:extLst>
      <p:ext uri="{BB962C8B-B14F-4D97-AF65-F5344CB8AC3E}">
        <p14:creationId xmlns:p14="http://schemas.microsoft.com/office/powerpoint/2010/main" val="3423633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rebuchet MS" panose="020B0703020202090204" pitchFamily="34" charset="0"/>
                <a:ea typeface="Calibri" panose="020F0502020204030204" pitchFamily="34" charset="0"/>
                <a:cs typeface="Times New Roman" panose="02020603050405020304" pitchFamily="18" charset="0"/>
              </a:rPr>
              <a:t>We’re now going to watch a short video made by Guide Dogs about Josie who has a vision impairment.</a:t>
            </a:r>
            <a:r>
              <a:rPr lang="en-GB" sz="1200" i="0" dirty="0">
                <a:effectLst/>
                <a:latin typeface="Trebuchet MS" panose="020B0703020202090204" pitchFamily="34" charset="0"/>
                <a:ea typeface="Calibri" panose="020F0502020204030204" pitchFamily="34" charset="0"/>
                <a:cs typeface="Times New Roman" panose="02020603050405020304" pitchFamily="18" charset="0"/>
              </a:rPr>
              <a:t> The English and the Welsh version is found at www.guidedogs.org.uk/FundRacePack</a:t>
            </a:r>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12</a:t>
            </a:fld>
            <a:endParaRPr lang="en-GB" dirty="0"/>
          </a:p>
        </p:txBody>
      </p:sp>
    </p:spTree>
    <p:extLst>
      <p:ext uri="{BB962C8B-B14F-4D97-AF65-F5344CB8AC3E}">
        <p14:creationId xmlns:p14="http://schemas.microsoft.com/office/powerpoint/2010/main" val="1194274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rebuchet MS" panose="020B0703020202090204" pitchFamily="34" charset="0"/>
                <a:ea typeface="Calibri" panose="020F0502020204030204" pitchFamily="34" charset="0"/>
                <a:cs typeface="Times New Roman" panose="02020603050405020304" pitchFamily="18" charset="0"/>
              </a:rPr>
              <a:t>Had you heard of Guide Dogs? </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Did you know about all the ways they help people? </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Did any of this surprise you? </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Would you like to help Guide Dogs and children like Josie? </a:t>
            </a:r>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13</a:t>
            </a:fld>
            <a:endParaRPr lang="en-GB" dirty="0"/>
          </a:p>
        </p:txBody>
      </p:sp>
    </p:spTree>
    <p:extLst>
      <p:ext uri="{BB962C8B-B14F-4D97-AF65-F5344CB8AC3E}">
        <p14:creationId xmlns:p14="http://schemas.microsoft.com/office/powerpoint/2010/main" val="232548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0" dirty="0">
                <a:effectLst/>
                <a:latin typeface="Trebuchet MS" panose="020B0703020202090204" pitchFamily="34" charset="0"/>
                <a:ea typeface="Calibri" panose="020F0502020204030204" pitchFamily="34" charset="0"/>
                <a:cs typeface="Times New Roman" panose="02020603050405020304" pitchFamily="18" charset="0"/>
              </a:rPr>
              <a:t>Outline how your school intends to help Guide Dogs through taking part in Fund Race and explain that as part of your sports day activities, you are going to run this inclusive race – you may want to show the Fund Race introductory video that is available at guidedogs.org.uk/</a:t>
            </a:r>
            <a:r>
              <a:rPr lang="en-GB" sz="1800" i="0" dirty="0" err="1">
                <a:effectLst/>
                <a:latin typeface="Trebuchet MS" panose="020B0703020202090204" pitchFamily="34" charset="0"/>
                <a:ea typeface="Calibri" panose="020F0502020204030204" pitchFamily="34" charset="0"/>
                <a:cs typeface="Times New Roman" panose="02020603050405020304" pitchFamily="18" charset="0"/>
              </a:rPr>
              <a:t>FundRacePack</a:t>
            </a:r>
            <a:r>
              <a:rPr lang="en-GB" sz="1800" i="0">
                <a:effectLst/>
                <a:latin typeface="Trebuchet MS" panose="020B0703020202090204" pitchFamily="34" charset="0"/>
                <a:ea typeface="Calibri" panose="020F0502020204030204" pitchFamily="34" charset="0"/>
                <a:cs typeface="Times New Roman" panose="02020603050405020304" pitchFamily="18" charset="0"/>
              </a:rPr>
              <a:t>.</a:t>
            </a:r>
            <a:endParaRPr lang="en-GB" sz="1800" i="0" dirty="0">
              <a:effectLst/>
              <a:latin typeface="Trebuchet MS" panose="020B0703020202090204" pitchFamily="34" charset="0"/>
              <a:ea typeface="Calibri" panose="020F0502020204030204" pitchFamily="34" charset="0"/>
              <a:cs typeface="Times New Roman" panose="02020603050405020304" pitchFamily="18" charset="0"/>
            </a:endParaRPr>
          </a:p>
          <a:p>
            <a:r>
              <a:rPr lang="en-GB" sz="1800" i="0" dirty="0">
                <a:effectLst/>
                <a:latin typeface="Trebuchet MS" panose="020B0703020202090204" pitchFamily="34" charset="0"/>
                <a:ea typeface="Calibri" panose="020F0502020204030204" pitchFamily="34" charset="0"/>
                <a:cs typeface="Times New Roman" panose="02020603050405020304" pitchFamily="18" charset="0"/>
              </a:rPr>
              <a:t>Discuss with the students how they would like to fundraise for Guide Dogs through this event. </a:t>
            </a:r>
            <a:endParaRPr lang="en-US" i="0" dirty="0"/>
          </a:p>
        </p:txBody>
      </p:sp>
      <p:sp>
        <p:nvSpPr>
          <p:cNvPr id="4" name="Slide Number Placeholder 3"/>
          <p:cNvSpPr>
            <a:spLocks noGrp="1"/>
          </p:cNvSpPr>
          <p:nvPr>
            <p:ph type="sldNum" sz="quarter" idx="5"/>
          </p:nvPr>
        </p:nvSpPr>
        <p:spPr/>
        <p:txBody>
          <a:bodyPr/>
          <a:lstStyle/>
          <a:p>
            <a:fld id="{2B7F670B-91FA-476A-B9E1-E92E485DFB76}" type="slidenum">
              <a:rPr lang="en-GB" smtClean="0"/>
              <a:t>14</a:t>
            </a:fld>
            <a:endParaRPr lang="en-GB" dirty="0"/>
          </a:p>
        </p:txBody>
      </p:sp>
    </p:spTree>
    <p:extLst>
      <p:ext uri="{BB962C8B-B14F-4D97-AF65-F5344CB8AC3E}">
        <p14:creationId xmlns:p14="http://schemas.microsoft.com/office/powerpoint/2010/main" val="346091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Trebuchet MS" panose="020B0703020202090204" pitchFamily="34" charset="0"/>
                <a:ea typeface="Calibri" panose="020F0502020204030204" pitchFamily="34" charset="0"/>
                <a:cs typeface="Times New Roman" panose="02020603050405020304" pitchFamily="18" charset="0"/>
              </a:rPr>
              <a:t>We can all help to make the world a more inclusive place for each other by thinking about other people’s needs, giving everyone the freedom to be themselves and taking the time to make sure everyone is able to take part.</a:t>
            </a:r>
            <a:endParaRPr lang="en-US" sz="1200" b="0" dirty="0"/>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15</a:t>
            </a:fld>
            <a:endParaRPr lang="en-GB" dirty="0"/>
          </a:p>
        </p:txBody>
      </p:sp>
    </p:spTree>
    <p:extLst>
      <p:ext uri="{BB962C8B-B14F-4D97-AF65-F5344CB8AC3E}">
        <p14:creationId xmlns:p14="http://schemas.microsoft.com/office/powerpoint/2010/main" val="1751653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rebuchet MS" panose="020B0703020202090204" pitchFamily="34" charset="0"/>
                <a:ea typeface="Calibri" panose="020F0502020204030204" pitchFamily="34" charset="0"/>
                <a:cs typeface="Times New Roman" panose="02020603050405020304" pitchFamily="18" charset="0"/>
              </a:rPr>
              <a:t>Today I’d like us to think about our vision and try to understand what it might mean to have a vision impairment. We all see the world differently.</a:t>
            </a:r>
          </a:p>
          <a:p>
            <a:endParaRPr lang="en-GB" sz="1800" dirty="0">
              <a:effectLst/>
              <a:latin typeface="Trebuchet MS" panose="020B0703020202090204" pitchFamily="34" charset="0"/>
              <a:ea typeface="Calibri" panose="020F0502020204030204" pitchFamily="34" charset="0"/>
              <a:cs typeface="Times New Roman" panose="02020603050405020304" pitchFamily="18" charset="0"/>
            </a:endParaRPr>
          </a:p>
          <a:p>
            <a:r>
              <a:rPr lang="en-GB" sz="1800" i="1" dirty="0">
                <a:effectLst/>
                <a:latin typeface="Trebuchet MS" panose="020B0703020202090204" pitchFamily="34" charset="0"/>
                <a:ea typeface="Calibri" panose="020F0502020204030204" pitchFamily="34" charset="0"/>
                <a:cs typeface="Times New Roman" panose="02020603050405020304" pitchFamily="18" charset="0"/>
              </a:rPr>
              <a:t>[Reassure the children that although this can be a difficult subject to talk about, it is important as it can affect anyone. Remember to be sensitive if there are any staff members or students who have sight loss.]</a:t>
            </a:r>
            <a:r>
              <a:rPr lang="en-GB" sz="1800" dirty="0">
                <a:effectLst/>
              </a:rPr>
              <a:t> </a:t>
            </a:r>
            <a:r>
              <a:rPr lang="en-GB" sz="1800" dirty="0">
                <a:effectLst/>
                <a:latin typeface="Trebuchet MS" panose="020B070302020209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2</a:t>
            </a:fld>
            <a:endParaRPr lang="en-GB" dirty="0"/>
          </a:p>
        </p:txBody>
      </p:sp>
    </p:spTree>
    <p:extLst>
      <p:ext uri="{BB962C8B-B14F-4D97-AF65-F5344CB8AC3E}">
        <p14:creationId xmlns:p14="http://schemas.microsoft.com/office/powerpoint/2010/main" val="250257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rebuchet MS" panose="020B0703020202090204" pitchFamily="34" charset="0"/>
                <a:ea typeface="Calibri" panose="020F0502020204030204" pitchFamily="34" charset="0"/>
                <a:cs typeface="Times New Roman" panose="02020603050405020304" pitchFamily="18" charset="0"/>
              </a:rPr>
              <a:t>You might not be able to see colours, or you might need glasses to adjust your vision. </a:t>
            </a:r>
          </a:p>
          <a:p>
            <a:r>
              <a:rPr lang="en-GB" sz="1200" dirty="0">
                <a:effectLst/>
                <a:latin typeface="Trebuchet MS" panose="020B0703020202090204" pitchFamily="34" charset="0"/>
                <a:ea typeface="Calibri" panose="020F0502020204030204" pitchFamily="34" charset="0"/>
                <a:cs typeface="Times New Roman" panose="02020603050405020304" pitchFamily="18" charset="0"/>
              </a:rPr>
              <a:t>You could have an eye condition that causes you to lose some of your sight, or you might not be able to see anything at all. </a:t>
            </a:r>
          </a:p>
          <a:p>
            <a:r>
              <a:rPr lang="en-GB" sz="1200" dirty="0">
                <a:effectLst/>
                <a:latin typeface="Trebuchet MS" panose="020B0703020202090204" pitchFamily="34" charset="0"/>
                <a:ea typeface="Calibri" panose="020F0502020204030204" pitchFamily="34" charset="0"/>
                <a:cs typeface="Times New Roman" panose="02020603050405020304" pitchFamily="18" charset="0"/>
              </a:rPr>
              <a:t>It’s important that we all have regular eye tests, to make sure our eyes are healthy.</a:t>
            </a:r>
            <a:r>
              <a:rPr lang="en-GB" sz="1200" i="1" dirty="0">
                <a:effectLst/>
                <a:latin typeface="Trebuchet MS" panose="020B070302020209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3</a:t>
            </a:fld>
            <a:endParaRPr lang="en-GB" dirty="0"/>
          </a:p>
        </p:txBody>
      </p:sp>
    </p:spTree>
    <p:extLst>
      <p:ext uri="{BB962C8B-B14F-4D97-AF65-F5344CB8AC3E}">
        <p14:creationId xmlns:p14="http://schemas.microsoft.com/office/powerpoint/2010/main" val="159456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rebuchet MS" panose="020B0703020202090204" pitchFamily="34" charset="0"/>
                <a:ea typeface="Calibri" panose="020F0502020204030204" pitchFamily="34" charset="0"/>
                <a:cs typeface="Times New Roman" panose="02020603050405020304" pitchFamily="18" charset="0"/>
              </a:rPr>
              <a:t>Let’s do a quick activity to try to understand what we mean by a vision impairment. Put your hands in front of your eyes and make a fist but leave a small gap, like you are looking through binoculars. You should just about be able to see through the middle, but if you want to see your feet or the ceiling, you’ll need to move your head. </a:t>
            </a:r>
          </a:p>
          <a:p>
            <a:endParaRPr lang="en-GB" sz="1800" dirty="0">
              <a:effectLst/>
              <a:latin typeface="Trebuchet MS" panose="020B0703020202090204" pitchFamily="34" charset="0"/>
              <a:ea typeface="Calibri" panose="020F0502020204030204" pitchFamily="34" charset="0"/>
              <a:cs typeface="Times New Roman" panose="02020603050405020304" pitchFamily="18" charset="0"/>
            </a:endParaRPr>
          </a:p>
          <a:p>
            <a:endParaRPr lang="en-GB" sz="1800" dirty="0">
              <a:effectLst/>
              <a:latin typeface="Trebuchet MS" panose="020B070302020209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4</a:t>
            </a:fld>
            <a:endParaRPr lang="en-GB" dirty="0"/>
          </a:p>
        </p:txBody>
      </p:sp>
    </p:spTree>
    <p:extLst>
      <p:ext uri="{BB962C8B-B14F-4D97-AF65-F5344CB8AC3E}">
        <p14:creationId xmlns:p14="http://schemas.microsoft.com/office/powerpoint/2010/main" val="2028225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people’s vision will be affected in this way; it is known as tunnel vision and is one of the many ways vision can be affected. Having partial sight means you can still see but you’ve lost some sight. </a:t>
            </a:r>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5</a:t>
            </a:fld>
            <a:endParaRPr lang="en-GB" dirty="0"/>
          </a:p>
        </p:txBody>
      </p:sp>
    </p:spTree>
    <p:extLst>
      <p:ext uri="{BB962C8B-B14F-4D97-AF65-F5344CB8AC3E}">
        <p14:creationId xmlns:p14="http://schemas.microsoft.com/office/powerpoint/2010/main" val="289213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challenges do you think </a:t>
            </a:r>
            <a:r>
              <a:rPr lang="en-GB" b="1" dirty="0"/>
              <a:t>a vision impairment such as tunnel vision </a:t>
            </a:r>
            <a:r>
              <a:rPr lang="en-GB" dirty="0"/>
              <a:t>could bring?</a:t>
            </a:r>
          </a:p>
          <a:p>
            <a:r>
              <a:rPr lang="en-GB" dirty="0"/>
              <a:t>What challenges do you think </a:t>
            </a:r>
            <a:r>
              <a:rPr lang="en-GB" b="1" dirty="0"/>
              <a:t>blindness</a:t>
            </a:r>
            <a:r>
              <a:rPr lang="en-GB" dirty="0"/>
              <a:t> could bring?</a:t>
            </a:r>
          </a:p>
        </p:txBody>
      </p:sp>
      <p:sp>
        <p:nvSpPr>
          <p:cNvPr id="4" name="Slide Number Placeholder 3"/>
          <p:cNvSpPr>
            <a:spLocks noGrp="1"/>
          </p:cNvSpPr>
          <p:nvPr>
            <p:ph type="sldNum" sz="quarter" idx="5"/>
          </p:nvPr>
        </p:nvSpPr>
        <p:spPr/>
        <p:txBody>
          <a:bodyPr/>
          <a:lstStyle/>
          <a:p>
            <a:fld id="{2B7F670B-91FA-476A-B9E1-E92E485DFB76}" type="slidenum">
              <a:rPr lang="en-GB" smtClean="0"/>
              <a:t>6</a:t>
            </a:fld>
            <a:endParaRPr lang="en-GB" dirty="0"/>
          </a:p>
        </p:txBody>
      </p:sp>
    </p:spTree>
    <p:extLst>
      <p:ext uri="{BB962C8B-B14F-4D97-AF65-F5344CB8AC3E}">
        <p14:creationId xmlns:p14="http://schemas.microsoft.com/office/powerpoint/2010/main" val="1546482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rebuchet MS" panose="020B0703020202090204" pitchFamily="34" charset="0"/>
                <a:ea typeface="Calibri" panose="020F0502020204030204" pitchFamily="34" charset="0"/>
                <a:cs typeface="Times New Roman" panose="02020603050405020304" pitchFamily="18" charset="0"/>
              </a:rPr>
              <a:t>We’re going to do another short activity to show how we can use our other senses. </a:t>
            </a:r>
          </a:p>
          <a:p>
            <a:r>
              <a:rPr lang="en-GB" sz="1200" dirty="0">
                <a:effectLst/>
                <a:latin typeface="Trebuchet MS" panose="020B0703020202090204" pitchFamily="34" charset="0"/>
                <a:ea typeface="Calibri" panose="020F0502020204030204" pitchFamily="34" charset="0"/>
                <a:cs typeface="Times New Roman" panose="02020603050405020304" pitchFamily="18" charset="0"/>
              </a:rPr>
              <a:t>Please listen to these instructions carefully: You’re going to close your eyes, then you’ll hear a series of sounds from different places around the room. When you do, I want you to turn your head to face each noise but keep your eyes closed until I say to open them.  </a:t>
            </a:r>
          </a:p>
          <a:p>
            <a:r>
              <a:rPr lang="en-GB" sz="1200" dirty="0">
                <a:effectLst/>
                <a:latin typeface="Trebuchet MS" panose="020B0703020202090204" pitchFamily="34" charset="0"/>
                <a:ea typeface="Calibri" panose="020F0502020204030204" pitchFamily="34" charset="0"/>
                <a:cs typeface="Times New Roman" panose="02020603050405020304" pitchFamily="18" charset="0"/>
              </a:rPr>
              <a:t>Firstly, I need you all to completely cover or shut your eyes. Ready, eyes closed? [</a:t>
            </a:r>
            <a:r>
              <a:rPr lang="en-GB" sz="1200" i="1" dirty="0">
                <a:effectLst/>
                <a:latin typeface="Trebuchet MS" panose="020B0703020202090204" pitchFamily="34" charset="0"/>
                <a:ea typeface="Calibri" panose="020F0502020204030204" pitchFamily="34" charset="0"/>
                <a:cs typeface="Times New Roman" panose="02020603050405020304" pitchFamily="18" charset="0"/>
              </a:rPr>
              <a:t>Wait for the group to settle.]</a:t>
            </a:r>
            <a:r>
              <a:rPr lang="en-GB" sz="1200" dirty="0">
                <a:effectLst/>
                <a:latin typeface="Trebuchet MS" panose="020B0703020202090204" pitchFamily="34" charset="0"/>
                <a:ea typeface="Calibri" panose="020F0502020204030204" pitchFamily="34" charset="0"/>
                <a:cs typeface="Times New Roman" panose="02020603050405020304" pitchFamily="18" charset="0"/>
              </a:rPr>
              <a:t> </a:t>
            </a:r>
          </a:p>
          <a:p>
            <a:r>
              <a:rPr lang="en-GB" sz="1200" i="1" dirty="0">
                <a:effectLst/>
                <a:latin typeface="Trebuchet MS" panose="020B0703020202090204" pitchFamily="34" charset="0"/>
                <a:ea typeface="Calibri" panose="020F0502020204030204" pitchFamily="34" charset="0"/>
                <a:cs typeface="Times New Roman" panose="02020603050405020304" pitchFamily="18" charset="0"/>
              </a:rPr>
              <a:t>Signal to the other teacher to make the first noise, then hide the instrument, wait for them all to turn.</a:t>
            </a:r>
            <a:r>
              <a:rPr lang="en-GB" sz="1200" dirty="0">
                <a:effectLst/>
                <a:latin typeface="Trebuchet MS" panose="020B0703020202090204" pitchFamily="34" charset="0"/>
                <a:ea typeface="Calibri" panose="020F0502020204030204" pitchFamily="34" charset="0"/>
                <a:cs typeface="Times New Roman" panose="02020603050405020304" pitchFamily="18" charset="0"/>
              </a:rPr>
              <a:t> </a:t>
            </a:r>
          </a:p>
          <a:p>
            <a:r>
              <a:rPr lang="en-GB" sz="1200" i="1" dirty="0">
                <a:effectLst/>
                <a:latin typeface="Trebuchet MS" panose="020B0703020202090204" pitchFamily="34" charset="0"/>
                <a:ea typeface="Calibri" panose="020F0502020204030204" pitchFamily="34" charset="0"/>
                <a:cs typeface="Times New Roman" panose="02020603050405020304" pitchFamily="18" charset="0"/>
              </a:rPr>
              <a:t>Ask everyone to open their eyes and ask students </a:t>
            </a:r>
          </a:p>
          <a:p>
            <a:r>
              <a:rPr lang="en-GB" sz="1200" dirty="0">
                <a:effectLst/>
                <a:latin typeface="Trebuchet MS" panose="020B0703020202090204" pitchFamily="34" charset="0"/>
                <a:ea typeface="Calibri" panose="020F0502020204030204" pitchFamily="34" charset="0"/>
                <a:cs typeface="Times New Roman" panose="02020603050405020304" pitchFamily="18" charset="0"/>
              </a:rPr>
              <a:t>Can anyone guess what the sound was? </a:t>
            </a:r>
          </a:p>
          <a:p>
            <a:r>
              <a:rPr lang="en-GB" sz="1200" dirty="0">
                <a:effectLst/>
                <a:latin typeface="Trebuchet MS" panose="020B0703020202090204" pitchFamily="34" charset="0"/>
                <a:ea typeface="Calibri" panose="020F0502020204030204" pitchFamily="34" charset="0"/>
                <a:cs typeface="Times New Roman" panose="02020603050405020304" pitchFamily="18" charset="0"/>
              </a:rPr>
              <a:t>Did you get it right?</a:t>
            </a:r>
          </a:p>
          <a:p>
            <a:endParaRPr lang="en-GB" sz="1200" i="1" dirty="0">
              <a:effectLst/>
              <a:latin typeface="Trebuchet MS" panose="020B0703020202090204" pitchFamily="34" charset="0"/>
              <a:ea typeface="Calibri" panose="020F0502020204030204" pitchFamily="34" charset="0"/>
              <a:cs typeface="Times New Roman" panose="02020603050405020304" pitchFamily="18" charset="0"/>
            </a:endParaRPr>
          </a:p>
          <a:p>
            <a:r>
              <a:rPr lang="en-GB" sz="1200" i="1" dirty="0">
                <a:effectLst/>
                <a:latin typeface="Trebuchet MS" panose="020B0703020202090204" pitchFamily="34" charset="0"/>
                <a:ea typeface="Calibri" panose="020F0502020204030204" pitchFamily="34" charset="0"/>
                <a:cs typeface="Times New Roman" panose="02020603050405020304" pitchFamily="18" charset="0"/>
              </a:rPr>
              <a:t>Repeat, with a few different sounds from different places in the room.</a:t>
            </a:r>
            <a:endParaRPr lang="en-GB" sz="1200" dirty="0">
              <a:effectLst/>
              <a:latin typeface="Trebuchet MS" panose="020B070302020209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7</a:t>
            </a:fld>
            <a:endParaRPr lang="en-GB" dirty="0"/>
          </a:p>
        </p:txBody>
      </p:sp>
    </p:spTree>
    <p:extLst>
      <p:ext uri="{BB962C8B-B14F-4D97-AF65-F5344CB8AC3E}">
        <p14:creationId xmlns:p14="http://schemas.microsoft.com/office/powerpoint/2010/main" val="3713854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rebuchet MS" panose="020B0703020202090204" pitchFamily="34" charset="0"/>
                <a:ea typeface="Calibri" panose="020F0502020204030204" pitchFamily="34" charset="0"/>
                <a:cs typeface="Times New Roman" panose="02020603050405020304" pitchFamily="18" charset="0"/>
              </a:rPr>
              <a:t>Was there anything you noticed about how easy or hard the activity was? How quickly did you adapt to using your hearing? </a:t>
            </a:r>
          </a:p>
          <a:p>
            <a:endParaRPr lang="en-GB" sz="1800" dirty="0">
              <a:effectLst/>
              <a:latin typeface="Trebuchet MS" panose="020B0703020202090204" pitchFamily="34" charset="0"/>
              <a:ea typeface="Calibri" panose="020F0502020204030204" pitchFamily="34" charset="0"/>
              <a:cs typeface="Times New Roman" panose="02020603050405020304" pitchFamily="18" charset="0"/>
            </a:endParaRP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Someone with sight loss may use their other senses to complete tasks and everyday activities. For example, a smart phone user can set their phone to read aloud their messages. Many devices are designed like this to be accessible for everyone, they have settings that can be adapted for each person.</a:t>
            </a:r>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8</a:t>
            </a:fld>
            <a:endParaRPr lang="en-GB" dirty="0"/>
          </a:p>
        </p:txBody>
      </p:sp>
    </p:spTree>
    <p:extLst>
      <p:ext uri="{BB962C8B-B14F-4D97-AF65-F5344CB8AC3E}">
        <p14:creationId xmlns:p14="http://schemas.microsoft.com/office/powerpoint/2010/main" val="716327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rebuchet MS" panose="020B0703020202090204" pitchFamily="34" charset="0"/>
                <a:ea typeface="Calibri" panose="020F0502020204030204" pitchFamily="34" charset="0"/>
                <a:cs typeface="Times New Roman" panose="02020603050405020304" pitchFamily="18" charset="0"/>
              </a:rPr>
              <a:t>Does anyone know what inclusion means?</a:t>
            </a:r>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9</a:t>
            </a:fld>
            <a:endParaRPr lang="en-GB" dirty="0"/>
          </a:p>
        </p:txBody>
      </p:sp>
    </p:spTree>
    <p:extLst>
      <p:ext uri="{BB962C8B-B14F-4D97-AF65-F5344CB8AC3E}">
        <p14:creationId xmlns:p14="http://schemas.microsoft.com/office/powerpoint/2010/main" val="613992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4" name="Picture 3" descr="A picture of a pupil smiling whilst running in the playground. They are blind folded and holding onto a tube on a rope that they are using to guide them forward. One of their friends is behind them holding up the rope for them to follow. ">
            <a:extLst>
              <a:ext uri="{FF2B5EF4-FFF2-40B4-BE49-F238E27FC236}">
                <a16:creationId xmlns:a16="http://schemas.microsoft.com/office/drawing/2014/main" id="{2A55D0B5-360C-903F-156E-A5460EA675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4B2E41B0-DFAC-7330-F1F9-F62882B6107C}"/>
              </a:ext>
            </a:extLst>
          </p:cNvPr>
          <p:cNvSpPr txBox="1"/>
          <p:nvPr userDrawn="1"/>
        </p:nvSpPr>
        <p:spPr>
          <a:xfrm>
            <a:off x="3030772" y="438635"/>
            <a:ext cx="3867868"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kern="1200" dirty="0">
                <a:solidFill>
                  <a:schemeClr val="tx1"/>
                </a:solidFill>
                <a:effectLst/>
                <a:latin typeface="+mn-lt"/>
                <a:ea typeface="+mn-ea"/>
                <a:cs typeface="+mn-cs"/>
              </a:rPr>
              <a:t>Ready, set…</a:t>
            </a:r>
            <a:br>
              <a:rPr lang="en-GB" sz="4800" b="1" kern="1200" dirty="0">
                <a:solidFill>
                  <a:schemeClr val="tx1"/>
                </a:solidFill>
                <a:effectLst/>
                <a:latin typeface="+mn-lt"/>
                <a:ea typeface="+mn-ea"/>
                <a:cs typeface="+mn-cs"/>
              </a:rPr>
            </a:br>
            <a:r>
              <a:rPr lang="en-GB" sz="4800" b="1" kern="1200" dirty="0">
                <a:solidFill>
                  <a:schemeClr val="tx1"/>
                </a:solidFill>
                <a:effectLst/>
                <a:latin typeface="+mn-lt"/>
                <a:ea typeface="+mn-ea"/>
                <a:cs typeface="+mn-cs"/>
              </a:rPr>
              <a:t>Fund Race</a:t>
            </a:r>
            <a:endParaRPr lang="en-GB" sz="4800" kern="1200" dirty="0">
              <a:solidFill>
                <a:schemeClr val="tx1"/>
              </a:solidFill>
              <a:effectLst/>
              <a:latin typeface="+mn-lt"/>
              <a:ea typeface="+mn-ea"/>
              <a:cs typeface="+mn-cs"/>
            </a:endParaRPr>
          </a:p>
          <a:p>
            <a:endParaRPr lang="en-US" dirty="0"/>
          </a:p>
        </p:txBody>
      </p:sp>
      <p:pic>
        <p:nvPicPr>
          <p:cNvPr id="5" name="Picture 4" descr="In aid of Guide Dogs logo">
            <a:extLst>
              <a:ext uri="{FF2B5EF4-FFF2-40B4-BE49-F238E27FC236}">
                <a16:creationId xmlns:a16="http://schemas.microsoft.com/office/drawing/2014/main" id="{CFE2A806-B24F-5CBF-2875-16F9CAA621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906" y="633619"/>
            <a:ext cx="2091360" cy="1254816"/>
          </a:xfrm>
          <a:prstGeom prst="rect">
            <a:avLst/>
          </a:prstGeom>
        </p:spPr>
      </p:pic>
    </p:spTree>
    <p:extLst>
      <p:ext uri="{BB962C8B-B14F-4D97-AF65-F5344CB8AC3E}">
        <p14:creationId xmlns:p14="http://schemas.microsoft.com/office/powerpoint/2010/main" val="412068292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ivider v3">
    <p:spTree>
      <p:nvGrpSpPr>
        <p:cNvPr id="1" name=""/>
        <p:cNvGrpSpPr/>
        <p:nvPr/>
      </p:nvGrpSpPr>
      <p:grpSpPr>
        <a:xfrm>
          <a:off x="0" y="0"/>
          <a:ext cx="0" cy="0"/>
          <a:chOff x="0" y="0"/>
          <a:chExt cx="0" cy="0"/>
        </a:xfrm>
      </p:grpSpPr>
      <p:sp>
        <p:nvSpPr>
          <p:cNvPr id="10" name="Freeform 9" title="Decorative">
            <a:extLst>
              <a:ext uri="{FF2B5EF4-FFF2-40B4-BE49-F238E27FC236}">
                <a16:creationId xmlns:a16="http://schemas.microsoft.com/office/drawing/2014/main" id="{5CEDFCA6-C882-4D4A-A635-FB925D42BBAB}"/>
              </a:ext>
            </a:extLst>
          </p:cNvPr>
          <p:cNvSpPr/>
          <p:nvPr/>
        </p:nvSpPr>
        <p:spPr>
          <a:xfrm>
            <a:off x="0" y="153"/>
            <a:ext cx="6569449" cy="6857847"/>
          </a:xfrm>
          <a:custGeom>
            <a:avLst/>
            <a:gdLst>
              <a:gd name="connsiteX0" fmla="*/ 4181830 w 4927087"/>
              <a:gd name="connsiteY0" fmla="*/ 0 h 6857847"/>
              <a:gd name="connsiteX1" fmla="*/ 4572146 w 4927087"/>
              <a:gd name="connsiteY1" fmla="*/ 6857847 h 6857847"/>
              <a:gd name="connsiteX2" fmla="*/ 4181830 w 4927087"/>
              <a:gd name="connsiteY2" fmla="*/ 6857847 h 6857847"/>
              <a:gd name="connsiteX3" fmla="*/ 4181830 w 4927087"/>
              <a:gd name="connsiteY3" fmla="*/ 0 h 6857847"/>
              <a:gd name="connsiteX4" fmla="*/ 0 w 4927087"/>
              <a:gd name="connsiteY4" fmla="*/ 0 h 6857847"/>
              <a:gd name="connsiteX5" fmla="*/ 4181524 w 4927087"/>
              <a:gd name="connsiteY5" fmla="*/ 0 h 6857847"/>
              <a:gd name="connsiteX6" fmla="*/ 4181524 w 4927087"/>
              <a:gd name="connsiteY6" fmla="*/ 6857847 h 6857847"/>
              <a:gd name="connsiteX7" fmla="*/ 0 w 4927087"/>
              <a:gd name="connsiteY7" fmla="*/ 6857847 h 685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7087" h="685784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rgbClr val="FFDE7F"/>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Microsoft YaHei" pitchFamily="2"/>
              <a:cs typeface="Arial Unicode MS" pitchFamily="2"/>
            </a:endParaRPr>
          </a:p>
        </p:txBody>
      </p:sp>
      <p:sp>
        <p:nvSpPr>
          <p:cNvPr id="6" name="Text Placeholder 8">
            <a:extLst>
              <a:ext uri="{FF2B5EF4-FFF2-40B4-BE49-F238E27FC236}">
                <a16:creationId xmlns:a16="http://schemas.microsoft.com/office/drawing/2014/main" id="{22AA4134-808F-D245-8235-33416A077013}"/>
              </a:ext>
            </a:extLst>
          </p:cNvPr>
          <p:cNvSpPr>
            <a:spLocks noGrp="1"/>
          </p:cNvSpPr>
          <p:nvPr>
            <p:ph type="body" sz="quarter" idx="13" hasCustomPrompt="1"/>
          </p:nvPr>
        </p:nvSpPr>
        <p:spPr>
          <a:xfrm>
            <a:off x="566400" y="1327150"/>
            <a:ext cx="5529601" cy="4570342"/>
          </a:xfrm>
        </p:spPr>
        <p:txBody>
          <a:bodyPr anchor="t" anchorCtr="0">
            <a:noAutofit/>
          </a:bodyPr>
          <a:lstStyle>
            <a:lvl1pPr>
              <a:lnSpc>
                <a:spcPct val="90000"/>
              </a:lnSpc>
              <a:spcBef>
                <a:spcPts val="0"/>
              </a:spcBef>
              <a:defRPr sz="3200">
                <a:solidFill>
                  <a:schemeClr val="tx1"/>
                </a:solidFill>
                <a:latin typeface="+mj-lt"/>
              </a:defRPr>
            </a:lvl1pPr>
            <a:lvl2pPr marL="0" indent="0">
              <a:lnSpc>
                <a:spcPct val="100000"/>
              </a:lnSpc>
              <a:spcBef>
                <a:spcPts val="1200"/>
              </a:spcBef>
              <a:buFontTx/>
              <a:buNone/>
              <a:defRPr sz="2200">
                <a:solidFill>
                  <a:schemeClr val="tx1"/>
                </a:solidFill>
              </a:defRPr>
            </a:lvl2pPr>
            <a:lvl3pPr marL="0" indent="0">
              <a:lnSpc>
                <a:spcPct val="100000"/>
              </a:lnSpc>
              <a:spcBef>
                <a:spcPts val="0"/>
              </a:spcBef>
              <a:buFontTx/>
              <a:buNone/>
              <a:defRPr sz="2200"/>
            </a:lvl3pPr>
            <a:lvl4pPr marL="0" indent="0">
              <a:lnSpc>
                <a:spcPct val="100000"/>
              </a:lnSpc>
              <a:spcBef>
                <a:spcPts val="0"/>
              </a:spcBef>
              <a:buFontTx/>
              <a:buNone/>
              <a:defRPr sz="2200"/>
            </a:lvl4pPr>
            <a:lvl5pPr>
              <a:lnSpc>
                <a:spcPct val="100000"/>
              </a:lnSpc>
              <a:spcBef>
                <a:spcPts val="0"/>
              </a:spcBef>
              <a:defRPr sz="2200"/>
            </a:lvl5pPr>
          </a:lstStyle>
          <a:p>
            <a:pPr lvl="0"/>
            <a:r>
              <a:rPr lang="en-GB"/>
              <a:t>Divider v3</a:t>
            </a:r>
          </a:p>
          <a:p>
            <a:pPr lvl="1"/>
            <a:r>
              <a:rPr lang="en-GB"/>
              <a:t>Second level &lt;Subheading&gt;</a:t>
            </a:r>
            <a:endParaRPr lang="en-US"/>
          </a:p>
        </p:txBody>
      </p:sp>
      <p:sp>
        <p:nvSpPr>
          <p:cNvPr id="12" name="Picture Placeholder 3">
            <a:extLst>
              <a:ext uri="{FF2B5EF4-FFF2-40B4-BE49-F238E27FC236}">
                <a16:creationId xmlns:a16="http://schemas.microsoft.com/office/drawing/2014/main" id="{E7FD147C-F147-8D4E-BB0B-CCCA9AD249D4}"/>
              </a:ext>
            </a:extLst>
          </p:cNvPr>
          <p:cNvSpPr>
            <a:spLocks noGrp="1"/>
          </p:cNvSpPr>
          <p:nvPr>
            <p:ph type="pic" sz="quarter" idx="10"/>
          </p:nvPr>
        </p:nvSpPr>
        <p:spPr>
          <a:xfrm>
            <a:off x="5575637" y="-1"/>
            <a:ext cx="6616363" cy="6858000"/>
          </a:xfrm>
          <a:custGeom>
            <a:avLst/>
            <a:gdLst>
              <a:gd name="connsiteX0" fmla="*/ 0 w 4962272"/>
              <a:gd name="connsiteY0" fmla="*/ 0 h 6858000"/>
              <a:gd name="connsiteX1" fmla="*/ 4962272 w 4962272"/>
              <a:gd name="connsiteY1" fmla="*/ 0 h 6858000"/>
              <a:gd name="connsiteX2" fmla="*/ 4962272 w 4962272"/>
              <a:gd name="connsiteY2" fmla="*/ 6858000 h 6858000"/>
              <a:gd name="connsiteX3" fmla="*/ 0 w 4962272"/>
              <a:gd name="connsiteY3" fmla="*/ 6858000 h 6858000"/>
              <a:gd name="connsiteX4" fmla="*/ 0 w 4962272"/>
              <a:gd name="connsiteY4" fmla="*/ 6857849 h 6858000"/>
              <a:gd name="connsiteX5" fmla="*/ 390316 w 4962272"/>
              <a:gd name="connsiteY5" fmla="*/ 6857849 h 6858000"/>
              <a:gd name="connsiteX6" fmla="*/ 0 w 4962272"/>
              <a:gd name="connsiteY6" fmla="*/ 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272" h="6858000">
                <a:moveTo>
                  <a:pt x="0" y="0"/>
                </a:moveTo>
                <a:lnTo>
                  <a:pt x="4962272" y="0"/>
                </a:lnTo>
                <a:lnTo>
                  <a:pt x="4962272" y="6858000"/>
                </a:lnTo>
                <a:lnTo>
                  <a:pt x="0" y="6858000"/>
                </a:lnTo>
                <a:lnTo>
                  <a:pt x="0" y="6857849"/>
                </a:lnTo>
                <a:cubicBezTo>
                  <a:pt x="390316" y="6857849"/>
                  <a:pt x="390316" y="6857849"/>
                  <a:pt x="390316" y="6857849"/>
                </a:cubicBezTo>
                <a:cubicBezTo>
                  <a:pt x="971066" y="4752854"/>
                  <a:pt x="837914" y="2400355"/>
                  <a:pt x="0" y="2"/>
                </a:cubicBezTo>
                <a:close/>
              </a:path>
            </a:pathLst>
          </a:custGeom>
        </p:spPr>
        <p:txBody>
          <a:bodyPr wrap="square" bIns="720000" anchor="ctr" anchorCtr="1">
            <a:noAutofit/>
          </a:bodyPr>
          <a:lstStyle>
            <a:lvl1pPr>
              <a:defRPr b="0"/>
            </a:lvl1pPr>
          </a:lstStyle>
          <a:p>
            <a:r>
              <a:rPr lang="en-US" dirty="0"/>
              <a:t>Click icon to add picture</a:t>
            </a:r>
          </a:p>
        </p:txBody>
      </p:sp>
      <p:pic>
        <p:nvPicPr>
          <p:cNvPr id="3" name="Picture 2" descr="In aid of Guide Dogs logo">
            <a:extLst>
              <a:ext uri="{FF2B5EF4-FFF2-40B4-BE49-F238E27FC236}">
                <a16:creationId xmlns:a16="http://schemas.microsoft.com/office/drawing/2014/main" id="{63578FF4-FDB5-AAD5-85BB-D2DAE7D6B6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3608029781"/>
      </p:ext>
    </p:extLst>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v4">
    <p:bg>
      <p:bgPr>
        <a:solidFill>
          <a:schemeClr val="accent2"/>
        </a:solidFill>
        <a:effectLst/>
      </p:bgPr>
    </p:bg>
    <p:spTree>
      <p:nvGrpSpPr>
        <p:cNvPr id="1" name=""/>
        <p:cNvGrpSpPr/>
        <p:nvPr/>
      </p:nvGrpSpPr>
      <p:grpSpPr>
        <a:xfrm>
          <a:off x="0" y="0"/>
          <a:ext cx="0" cy="0"/>
          <a:chOff x="0" y="0"/>
          <a:chExt cx="0" cy="0"/>
        </a:xfrm>
      </p:grpSpPr>
      <p:sp>
        <p:nvSpPr>
          <p:cNvPr id="10" name="Freeform 9" title="Decorative">
            <a:extLst>
              <a:ext uri="{FF2B5EF4-FFF2-40B4-BE49-F238E27FC236}">
                <a16:creationId xmlns:a16="http://schemas.microsoft.com/office/drawing/2014/main" id="{5CEDFCA6-C882-4D4A-A635-FB925D42BBAB}"/>
              </a:ext>
            </a:extLst>
          </p:cNvPr>
          <p:cNvSpPr/>
          <p:nvPr/>
        </p:nvSpPr>
        <p:spPr>
          <a:xfrm>
            <a:off x="-135" y="2"/>
            <a:ext cx="6569449" cy="6857847"/>
          </a:xfrm>
          <a:custGeom>
            <a:avLst/>
            <a:gdLst>
              <a:gd name="connsiteX0" fmla="*/ 4181830 w 4927087"/>
              <a:gd name="connsiteY0" fmla="*/ 0 h 6857847"/>
              <a:gd name="connsiteX1" fmla="*/ 4572146 w 4927087"/>
              <a:gd name="connsiteY1" fmla="*/ 6857847 h 6857847"/>
              <a:gd name="connsiteX2" fmla="*/ 4181830 w 4927087"/>
              <a:gd name="connsiteY2" fmla="*/ 6857847 h 6857847"/>
              <a:gd name="connsiteX3" fmla="*/ 4181830 w 4927087"/>
              <a:gd name="connsiteY3" fmla="*/ 0 h 6857847"/>
              <a:gd name="connsiteX4" fmla="*/ 0 w 4927087"/>
              <a:gd name="connsiteY4" fmla="*/ 0 h 6857847"/>
              <a:gd name="connsiteX5" fmla="*/ 4181524 w 4927087"/>
              <a:gd name="connsiteY5" fmla="*/ 0 h 6857847"/>
              <a:gd name="connsiteX6" fmla="*/ 4181524 w 4927087"/>
              <a:gd name="connsiteY6" fmla="*/ 6857847 h 6857847"/>
              <a:gd name="connsiteX7" fmla="*/ 0 w 4927087"/>
              <a:gd name="connsiteY7" fmla="*/ 6857847 h 685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7087" h="685784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tx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Microsoft YaHei" pitchFamily="2"/>
              <a:cs typeface="Arial Unicode MS" pitchFamily="2"/>
            </a:endParaRPr>
          </a:p>
        </p:txBody>
      </p:sp>
      <p:sp>
        <p:nvSpPr>
          <p:cNvPr id="6" name="Text Placeholder 8">
            <a:extLst>
              <a:ext uri="{FF2B5EF4-FFF2-40B4-BE49-F238E27FC236}">
                <a16:creationId xmlns:a16="http://schemas.microsoft.com/office/drawing/2014/main" id="{22AA4134-808F-D245-8235-33416A077013}"/>
              </a:ext>
            </a:extLst>
          </p:cNvPr>
          <p:cNvSpPr>
            <a:spLocks noGrp="1"/>
          </p:cNvSpPr>
          <p:nvPr>
            <p:ph type="body" sz="quarter" idx="13" hasCustomPrompt="1"/>
          </p:nvPr>
        </p:nvSpPr>
        <p:spPr>
          <a:xfrm>
            <a:off x="566400" y="1327150"/>
            <a:ext cx="5529601" cy="4570342"/>
          </a:xfrm>
        </p:spPr>
        <p:txBody>
          <a:bodyPr anchor="t" anchorCtr="0">
            <a:noAutofit/>
          </a:bodyPr>
          <a:lstStyle>
            <a:lvl1pPr>
              <a:lnSpc>
                <a:spcPct val="90000"/>
              </a:lnSpc>
              <a:spcBef>
                <a:spcPts val="0"/>
              </a:spcBef>
              <a:defRPr sz="3200">
                <a:solidFill>
                  <a:schemeClr val="bg1"/>
                </a:solidFill>
                <a:latin typeface="+mj-lt"/>
              </a:defRPr>
            </a:lvl1pPr>
            <a:lvl2pPr marL="0" indent="0">
              <a:lnSpc>
                <a:spcPct val="100000"/>
              </a:lnSpc>
              <a:spcBef>
                <a:spcPts val="1200"/>
              </a:spcBef>
              <a:buFontTx/>
              <a:buNone/>
              <a:defRPr sz="2200">
                <a:solidFill>
                  <a:schemeClr val="bg1"/>
                </a:solidFill>
              </a:defRPr>
            </a:lvl2pPr>
            <a:lvl3pPr marL="0" indent="0">
              <a:lnSpc>
                <a:spcPct val="100000"/>
              </a:lnSpc>
              <a:spcBef>
                <a:spcPts val="0"/>
              </a:spcBef>
              <a:buFontTx/>
              <a:buNone/>
              <a:defRPr sz="2200"/>
            </a:lvl3pPr>
            <a:lvl4pPr marL="0" indent="0">
              <a:lnSpc>
                <a:spcPct val="100000"/>
              </a:lnSpc>
              <a:spcBef>
                <a:spcPts val="0"/>
              </a:spcBef>
              <a:buFontTx/>
              <a:buNone/>
              <a:defRPr sz="2200"/>
            </a:lvl4pPr>
            <a:lvl5pPr>
              <a:lnSpc>
                <a:spcPct val="100000"/>
              </a:lnSpc>
              <a:spcBef>
                <a:spcPts val="0"/>
              </a:spcBef>
              <a:defRPr sz="2200"/>
            </a:lvl5pPr>
          </a:lstStyle>
          <a:p>
            <a:pPr lvl="0"/>
            <a:r>
              <a:rPr lang="en-GB"/>
              <a:t>Divider v4</a:t>
            </a:r>
          </a:p>
          <a:p>
            <a:pPr lvl="1"/>
            <a:r>
              <a:rPr lang="en-GB"/>
              <a:t>Second level &lt;Subheading&gt;</a:t>
            </a:r>
            <a:endParaRPr lang="en-US"/>
          </a:p>
        </p:txBody>
      </p:sp>
      <p:pic>
        <p:nvPicPr>
          <p:cNvPr id="3" name="Picture 2" descr="In aid of Guide Dogs logo">
            <a:extLst>
              <a:ext uri="{FF2B5EF4-FFF2-40B4-BE49-F238E27FC236}">
                <a16:creationId xmlns:a16="http://schemas.microsoft.com/office/drawing/2014/main" id="{B6FEFC92-278C-3A94-C05E-5E784F2F9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1679437441"/>
      </p:ext>
    </p:extLst>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vider v5">
    <p:spTree>
      <p:nvGrpSpPr>
        <p:cNvPr id="1" name=""/>
        <p:cNvGrpSpPr/>
        <p:nvPr/>
      </p:nvGrpSpPr>
      <p:grpSpPr>
        <a:xfrm>
          <a:off x="0" y="0"/>
          <a:ext cx="0" cy="0"/>
          <a:chOff x="0" y="0"/>
          <a:chExt cx="0" cy="0"/>
        </a:xfrm>
      </p:grpSpPr>
      <p:sp>
        <p:nvSpPr>
          <p:cNvPr id="10" name="Freeform 9" title="Decorative">
            <a:extLst>
              <a:ext uri="{FF2B5EF4-FFF2-40B4-BE49-F238E27FC236}">
                <a16:creationId xmlns:a16="http://schemas.microsoft.com/office/drawing/2014/main" id="{5CEDFCA6-C882-4D4A-A635-FB925D42BBAB}"/>
              </a:ext>
            </a:extLst>
          </p:cNvPr>
          <p:cNvSpPr/>
          <p:nvPr/>
        </p:nvSpPr>
        <p:spPr>
          <a:xfrm>
            <a:off x="-135" y="2"/>
            <a:ext cx="6569449" cy="6857847"/>
          </a:xfrm>
          <a:custGeom>
            <a:avLst/>
            <a:gdLst>
              <a:gd name="connsiteX0" fmla="*/ 4181830 w 4927087"/>
              <a:gd name="connsiteY0" fmla="*/ 0 h 6857847"/>
              <a:gd name="connsiteX1" fmla="*/ 4572146 w 4927087"/>
              <a:gd name="connsiteY1" fmla="*/ 6857847 h 6857847"/>
              <a:gd name="connsiteX2" fmla="*/ 4181830 w 4927087"/>
              <a:gd name="connsiteY2" fmla="*/ 6857847 h 6857847"/>
              <a:gd name="connsiteX3" fmla="*/ 4181830 w 4927087"/>
              <a:gd name="connsiteY3" fmla="*/ 0 h 6857847"/>
              <a:gd name="connsiteX4" fmla="*/ 0 w 4927087"/>
              <a:gd name="connsiteY4" fmla="*/ 0 h 6857847"/>
              <a:gd name="connsiteX5" fmla="*/ 4181524 w 4927087"/>
              <a:gd name="connsiteY5" fmla="*/ 0 h 6857847"/>
              <a:gd name="connsiteX6" fmla="*/ 4181524 w 4927087"/>
              <a:gd name="connsiteY6" fmla="*/ 6857847 h 6857847"/>
              <a:gd name="connsiteX7" fmla="*/ 0 w 4927087"/>
              <a:gd name="connsiteY7" fmla="*/ 6857847 h 685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7087" h="685784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accent3"/>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Microsoft YaHei" pitchFamily="2"/>
              <a:cs typeface="Arial Unicode MS" pitchFamily="2"/>
            </a:endParaRPr>
          </a:p>
        </p:txBody>
      </p:sp>
      <p:sp>
        <p:nvSpPr>
          <p:cNvPr id="6" name="Text Placeholder 8">
            <a:extLst>
              <a:ext uri="{FF2B5EF4-FFF2-40B4-BE49-F238E27FC236}">
                <a16:creationId xmlns:a16="http://schemas.microsoft.com/office/drawing/2014/main" id="{22AA4134-808F-D245-8235-33416A077013}"/>
              </a:ext>
            </a:extLst>
          </p:cNvPr>
          <p:cNvSpPr>
            <a:spLocks noGrp="1"/>
          </p:cNvSpPr>
          <p:nvPr>
            <p:ph type="body" sz="quarter" idx="13" hasCustomPrompt="1"/>
          </p:nvPr>
        </p:nvSpPr>
        <p:spPr>
          <a:xfrm>
            <a:off x="566400" y="1327150"/>
            <a:ext cx="5529601" cy="4570342"/>
          </a:xfrm>
        </p:spPr>
        <p:txBody>
          <a:bodyPr anchor="t" anchorCtr="0">
            <a:noAutofit/>
          </a:bodyPr>
          <a:lstStyle>
            <a:lvl1pPr>
              <a:lnSpc>
                <a:spcPct val="90000"/>
              </a:lnSpc>
              <a:spcBef>
                <a:spcPts val="0"/>
              </a:spcBef>
              <a:defRPr sz="3200">
                <a:solidFill>
                  <a:schemeClr val="tx1"/>
                </a:solidFill>
                <a:latin typeface="+mj-lt"/>
              </a:defRPr>
            </a:lvl1pPr>
            <a:lvl2pPr marL="0" indent="0">
              <a:lnSpc>
                <a:spcPct val="100000"/>
              </a:lnSpc>
              <a:spcBef>
                <a:spcPts val="1200"/>
              </a:spcBef>
              <a:buFontTx/>
              <a:buNone/>
              <a:defRPr sz="2200">
                <a:solidFill>
                  <a:schemeClr val="tx1"/>
                </a:solidFill>
              </a:defRPr>
            </a:lvl2pPr>
            <a:lvl3pPr marL="0" indent="0">
              <a:lnSpc>
                <a:spcPct val="100000"/>
              </a:lnSpc>
              <a:spcBef>
                <a:spcPts val="0"/>
              </a:spcBef>
              <a:buFontTx/>
              <a:buNone/>
              <a:defRPr sz="2200"/>
            </a:lvl3pPr>
            <a:lvl4pPr marL="0" indent="0">
              <a:lnSpc>
                <a:spcPct val="100000"/>
              </a:lnSpc>
              <a:spcBef>
                <a:spcPts val="0"/>
              </a:spcBef>
              <a:buFontTx/>
              <a:buNone/>
              <a:defRPr sz="2200"/>
            </a:lvl4pPr>
            <a:lvl5pPr>
              <a:lnSpc>
                <a:spcPct val="100000"/>
              </a:lnSpc>
              <a:spcBef>
                <a:spcPts val="0"/>
              </a:spcBef>
              <a:defRPr sz="2200"/>
            </a:lvl5pPr>
          </a:lstStyle>
          <a:p>
            <a:pPr lvl="0"/>
            <a:r>
              <a:rPr lang="en-GB"/>
              <a:t>Divider v5</a:t>
            </a:r>
          </a:p>
          <a:p>
            <a:pPr lvl="1"/>
            <a:r>
              <a:rPr lang="en-GB"/>
              <a:t>Second level &lt;Subheading&gt;</a:t>
            </a:r>
            <a:endParaRPr lang="en-US"/>
          </a:p>
        </p:txBody>
      </p:sp>
      <p:sp>
        <p:nvSpPr>
          <p:cNvPr id="12" name="Picture Placeholder 3">
            <a:extLst>
              <a:ext uri="{FF2B5EF4-FFF2-40B4-BE49-F238E27FC236}">
                <a16:creationId xmlns:a16="http://schemas.microsoft.com/office/drawing/2014/main" id="{E7FD147C-F147-8D4E-BB0B-CCCA9AD249D4}"/>
              </a:ext>
            </a:extLst>
          </p:cNvPr>
          <p:cNvSpPr>
            <a:spLocks noGrp="1"/>
          </p:cNvSpPr>
          <p:nvPr>
            <p:ph type="pic" sz="quarter" idx="10"/>
          </p:nvPr>
        </p:nvSpPr>
        <p:spPr>
          <a:xfrm>
            <a:off x="5575637" y="-1"/>
            <a:ext cx="6616363" cy="6858000"/>
          </a:xfrm>
          <a:custGeom>
            <a:avLst/>
            <a:gdLst>
              <a:gd name="connsiteX0" fmla="*/ 0 w 4962272"/>
              <a:gd name="connsiteY0" fmla="*/ 0 h 6858000"/>
              <a:gd name="connsiteX1" fmla="*/ 4962272 w 4962272"/>
              <a:gd name="connsiteY1" fmla="*/ 0 h 6858000"/>
              <a:gd name="connsiteX2" fmla="*/ 4962272 w 4962272"/>
              <a:gd name="connsiteY2" fmla="*/ 6858000 h 6858000"/>
              <a:gd name="connsiteX3" fmla="*/ 0 w 4962272"/>
              <a:gd name="connsiteY3" fmla="*/ 6858000 h 6858000"/>
              <a:gd name="connsiteX4" fmla="*/ 0 w 4962272"/>
              <a:gd name="connsiteY4" fmla="*/ 6857849 h 6858000"/>
              <a:gd name="connsiteX5" fmla="*/ 390316 w 4962272"/>
              <a:gd name="connsiteY5" fmla="*/ 6857849 h 6858000"/>
              <a:gd name="connsiteX6" fmla="*/ 0 w 4962272"/>
              <a:gd name="connsiteY6" fmla="*/ 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272" h="6858000">
                <a:moveTo>
                  <a:pt x="0" y="0"/>
                </a:moveTo>
                <a:lnTo>
                  <a:pt x="4962272" y="0"/>
                </a:lnTo>
                <a:lnTo>
                  <a:pt x="4962272" y="6858000"/>
                </a:lnTo>
                <a:lnTo>
                  <a:pt x="0" y="6858000"/>
                </a:lnTo>
                <a:lnTo>
                  <a:pt x="0" y="6857849"/>
                </a:lnTo>
                <a:cubicBezTo>
                  <a:pt x="390316" y="6857849"/>
                  <a:pt x="390316" y="6857849"/>
                  <a:pt x="390316" y="6857849"/>
                </a:cubicBezTo>
                <a:cubicBezTo>
                  <a:pt x="971066" y="4752854"/>
                  <a:pt x="837914" y="2400355"/>
                  <a:pt x="0" y="2"/>
                </a:cubicBezTo>
                <a:close/>
              </a:path>
            </a:pathLst>
          </a:custGeom>
        </p:spPr>
        <p:txBody>
          <a:bodyPr wrap="square" bIns="720000" anchor="ctr" anchorCtr="1">
            <a:noAutofit/>
          </a:bodyPr>
          <a:lstStyle>
            <a:lvl1pPr>
              <a:defRPr b="0"/>
            </a:lvl1pPr>
          </a:lstStyle>
          <a:p>
            <a:r>
              <a:rPr lang="en-US" dirty="0"/>
              <a:t>Click icon to add picture</a:t>
            </a:r>
          </a:p>
        </p:txBody>
      </p:sp>
      <p:pic>
        <p:nvPicPr>
          <p:cNvPr id="3" name="Picture 2" descr="In aid of Guide Dogs logo">
            <a:extLst>
              <a:ext uri="{FF2B5EF4-FFF2-40B4-BE49-F238E27FC236}">
                <a16:creationId xmlns:a16="http://schemas.microsoft.com/office/drawing/2014/main" id="{600A68D2-3904-7DD0-EC59-E0D2EC87F8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1571140012"/>
      </p:ext>
    </p:extLst>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Divider v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721B2-6738-E698-F741-A3FAA3C99134}"/>
              </a:ext>
            </a:extLst>
          </p:cNvPr>
          <p:cNvSpPr/>
          <p:nvPr userDrawn="1"/>
        </p:nvSpPr>
        <p:spPr>
          <a:xfrm>
            <a:off x="0" y="0"/>
            <a:ext cx="12192000" cy="6858000"/>
          </a:xfrm>
          <a:prstGeom prst="rect">
            <a:avLst/>
          </a:prstGeom>
          <a:solidFill>
            <a:srgbClr val="E8E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n aid of Guide Dogs logo">
            <a:extLst>
              <a:ext uri="{FF2B5EF4-FFF2-40B4-BE49-F238E27FC236}">
                <a16:creationId xmlns:a16="http://schemas.microsoft.com/office/drawing/2014/main" id="{600A68D2-3904-7DD0-EC59-E0D2EC87F8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3121298173"/>
      </p:ext>
    </p:extLst>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ivider v6">
    <p:bg>
      <p:bgPr>
        <a:solidFill>
          <a:schemeClr val="accent3"/>
        </a:solidFill>
        <a:effectLst/>
      </p:bgPr>
    </p:bg>
    <p:spTree>
      <p:nvGrpSpPr>
        <p:cNvPr id="1" name=""/>
        <p:cNvGrpSpPr/>
        <p:nvPr/>
      </p:nvGrpSpPr>
      <p:grpSpPr>
        <a:xfrm>
          <a:off x="0" y="0"/>
          <a:ext cx="0" cy="0"/>
          <a:chOff x="0" y="0"/>
          <a:chExt cx="0" cy="0"/>
        </a:xfrm>
      </p:grpSpPr>
      <p:sp>
        <p:nvSpPr>
          <p:cNvPr id="10" name="Freeform 9" title="Decorative">
            <a:extLst>
              <a:ext uri="{FF2B5EF4-FFF2-40B4-BE49-F238E27FC236}">
                <a16:creationId xmlns:a16="http://schemas.microsoft.com/office/drawing/2014/main" id="{5CEDFCA6-C882-4D4A-A635-FB925D42BBAB}"/>
              </a:ext>
            </a:extLst>
          </p:cNvPr>
          <p:cNvSpPr/>
          <p:nvPr/>
        </p:nvSpPr>
        <p:spPr>
          <a:xfrm>
            <a:off x="-135" y="2"/>
            <a:ext cx="6569449" cy="6857847"/>
          </a:xfrm>
          <a:custGeom>
            <a:avLst/>
            <a:gdLst>
              <a:gd name="connsiteX0" fmla="*/ 4181830 w 4927087"/>
              <a:gd name="connsiteY0" fmla="*/ 0 h 6857847"/>
              <a:gd name="connsiteX1" fmla="*/ 4572146 w 4927087"/>
              <a:gd name="connsiteY1" fmla="*/ 6857847 h 6857847"/>
              <a:gd name="connsiteX2" fmla="*/ 4181830 w 4927087"/>
              <a:gd name="connsiteY2" fmla="*/ 6857847 h 6857847"/>
              <a:gd name="connsiteX3" fmla="*/ 4181830 w 4927087"/>
              <a:gd name="connsiteY3" fmla="*/ 0 h 6857847"/>
              <a:gd name="connsiteX4" fmla="*/ 0 w 4927087"/>
              <a:gd name="connsiteY4" fmla="*/ 0 h 6857847"/>
              <a:gd name="connsiteX5" fmla="*/ 4181524 w 4927087"/>
              <a:gd name="connsiteY5" fmla="*/ 0 h 6857847"/>
              <a:gd name="connsiteX6" fmla="*/ 4181524 w 4927087"/>
              <a:gd name="connsiteY6" fmla="*/ 6857847 h 6857847"/>
              <a:gd name="connsiteX7" fmla="*/ 0 w 4927087"/>
              <a:gd name="connsiteY7" fmla="*/ 6857847 h 685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7087" h="685784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tx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Microsoft YaHei" pitchFamily="2"/>
              <a:cs typeface="Arial Unicode MS" pitchFamily="2"/>
            </a:endParaRPr>
          </a:p>
        </p:txBody>
      </p:sp>
      <p:sp>
        <p:nvSpPr>
          <p:cNvPr id="6" name="Text Placeholder 8">
            <a:extLst>
              <a:ext uri="{FF2B5EF4-FFF2-40B4-BE49-F238E27FC236}">
                <a16:creationId xmlns:a16="http://schemas.microsoft.com/office/drawing/2014/main" id="{22AA4134-808F-D245-8235-33416A077013}"/>
              </a:ext>
            </a:extLst>
          </p:cNvPr>
          <p:cNvSpPr>
            <a:spLocks noGrp="1"/>
          </p:cNvSpPr>
          <p:nvPr>
            <p:ph type="body" sz="quarter" idx="13" hasCustomPrompt="1"/>
          </p:nvPr>
        </p:nvSpPr>
        <p:spPr>
          <a:xfrm>
            <a:off x="566400" y="1327150"/>
            <a:ext cx="5529601" cy="4570342"/>
          </a:xfrm>
        </p:spPr>
        <p:txBody>
          <a:bodyPr anchor="t" anchorCtr="0">
            <a:noAutofit/>
          </a:bodyPr>
          <a:lstStyle>
            <a:lvl1pPr>
              <a:lnSpc>
                <a:spcPct val="90000"/>
              </a:lnSpc>
              <a:spcBef>
                <a:spcPts val="0"/>
              </a:spcBef>
              <a:defRPr sz="3200">
                <a:solidFill>
                  <a:schemeClr val="bg1"/>
                </a:solidFill>
                <a:latin typeface="+mj-lt"/>
              </a:defRPr>
            </a:lvl1pPr>
            <a:lvl2pPr marL="0" indent="0">
              <a:lnSpc>
                <a:spcPct val="100000"/>
              </a:lnSpc>
              <a:spcBef>
                <a:spcPts val="1200"/>
              </a:spcBef>
              <a:buFontTx/>
              <a:buNone/>
              <a:defRPr sz="2200">
                <a:solidFill>
                  <a:schemeClr val="bg1"/>
                </a:solidFill>
              </a:defRPr>
            </a:lvl2pPr>
            <a:lvl3pPr marL="0" indent="0">
              <a:lnSpc>
                <a:spcPct val="100000"/>
              </a:lnSpc>
              <a:spcBef>
                <a:spcPts val="0"/>
              </a:spcBef>
              <a:buFontTx/>
              <a:buNone/>
              <a:defRPr sz="2200"/>
            </a:lvl3pPr>
            <a:lvl4pPr marL="0" indent="0">
              <a:lnSpc>
                <a:spcPct val="100000"/>
              </a:lnSpc>
              <a:spcBef>
                <a:spcPts val="0"/>
              </a:spcBef>
              <a:buFontTx/>
              <a:buNone/>
              <a:defRPr sz="2200"/>
            </a:lvl4pPr>
            <a:lvl5pPr>
              <a:lnSpc>
                <a:spcPct val="100000"/>
              </a:lnSpc>
              <a:spcBef>
                <a:spcPts val="0"/>
              </a:spcBef>
              <a:defRPr sz="2200"/>
            </a:lvl5pPr>
          </a:lstStyle>
          <a:p>
            <a:pPr lvl="0"/>
            <a:r>
              <a:rPr lang="en-GB"/>
              <a:t>Divider v6</a:t>
            </a:r>
          </a:p>
          <a:p>
            <a:pPr lvl="1"/>
            <a:r>
              <a:rPr lang="en-GB"/>
              <a:t>Second level &lt;Subheading&gt;</a:t>
            </a:r>
            <a:endParaRPr lang="en-US"/>
          </a:p>
        </p:txBody>
      </p:sp>
      <p:pic>
        <p:nvPicPr>
          <p:cNvPr id="3" name="Picture 2" descr="In aid of Guide Dogs logo">
            <a:extLst>
              <a:ext uri="{FF2B5EF4-FFF2-40B4-BE49-F238E27FC236}">
                <a16:creationId xmlns:a16="http://schemas.microsoft.com/office/drawing/2014/main" id="{1124C321-6EC8-E0F9-AEE3-09776BD438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1250648359"/>
      </p:ext>
    </p:extLst>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Full page image: Dark background">
    <p:bg>
      <p:bgPr>
        <a:solidFill>
          <a:schemeClr val="accent1"/>
        </a:solidFill>
        <a:effectLst/>
      </p:bgPr>
    </p:bg>
    <p:spTree>
      <p:nvGrpSpPr>
        <p:cNvPr id="1" name=""/>
        <p:cNvGrpSpPr/>
        <p:nvPr/>
      </p:nvGrpSpPr>
      <p:grpSpPr>
        <a:xfrm>
          <a:off x="0" y="0"/>
          <a:ext cx="0" cy="0"/>
          <a:chOff x="0" y="0"/>
          <a:chExt cx="0" cy="0"/>
        </a:xfrm>
      </p:grpSpPr>
      <p:pic>
        <p:nvPicPr>
          <p:cNvPr id="2" name="Picture 1" descr="In aid of Guide Dogs logo">
            <a:extLst>
              <a:ext uri="{FF2B5EF4-FFF2-40B4-BE49-F238E27FC236}">
                <a16:creationId xmlns:a16="http://schemas.microsoft.com/office/drawing/2014/main" id="{0FE6CECE-7D24-D2B5-DB80-2D01D020B1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321856931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pic>
        <p:nvPicPr>
          <p:cNvPr id="4" name="Picture 3" descr="In aid of Guide Dogs logo">
            <a:extLst>
              <a:ext uri="{FF2B5EF4-FFF2-40B4-BE49-F238E27FC236}">
                <a16:creationId xmlns:a16="http://schemas.microsoft.com/office/drawing/2014/main" id="{C7BBC6AE-B250-D3FC-4469-DAA9712256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214361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grass, sky, athletic game, person&#10;&#10;Description automatically generated">
            <a:extLst>
              <a:ext uri="{FF2B5EF4-FFF2-40B4-BE49-F238E27FC236}">
                <a16:creationId xmlns:a16="http://schemas.microsoft.com/office/drawing/2014/main" id="{8F08E31A-E1E3-8243-025D-DF8F37E550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658E86F-7A3B-D1DB-74E7-FDA87649C42E}"/>
              </a:ext>
            </a:extLst>
          </p:cNvPr>
          <p:cNvSpPr txBox="1"/>
          <p:nvPr userDrawn="1"/>
        </p:nvSpPr>
        <p:spPr>
          <a:xfrm>
            <a:off x="3030772" y="438635"/>
            <a:ext cx="3867868"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kern="1200" dirty="0">
                <a:solidFill>
                  <a:schemeClr val="tx1"/>
                </a:solidFill>
                <a:effectLst/>
                <a:latin typeface="+mn-lt"/>
                <a:ea typeface="+mn-ea"/>
                <a:cs typeface="+mn-cs"/>
              </a:rPr>
              <a:t>Ready, set…</a:t>
            </a:r>
            <a:br>
              <a:rPr lang="en-GB" sz="4800" b="1" kern="1200" dirty="0">
                <a:solidFill>
                  <a:schemeClr val="tx1"/>
                </a:solidFill>
                <a:effectLst/>
                <a:latin typeface="+mn-lt"/>
                <a:ea typeface="+mn-ea"/>
                <a:cs typeface="+mn-cs"/>
              </a:rPr>
            </a:br>
            <a:r>
              <a:rPr lang="en-GB" sz="4800" b="1" kern="1200" dirty="0">
                <a:solidFill>
                  <a:schemeClr val="tx1"/>
                </a:solidFill>
                <a:effectLst/>
                <a:latin typeface="+mn-lt"/>
                <a:ea typeface="+mn-ea"/>
                <a:cs typeface="+mn-cs"/>
              </a:rPr>
              <a:t>Fund Race</a:t>
            </a:r>
            <a:endParaRPr lang="en-GB" sz="4800" kern="1200" dirty="0">
              <a:solidFill>
                <a:schemeClr val="tx1"/>
              </a:solidFill>
              <a:effectLst/>
              <a:latin typeface="+mn-lt"/>
              <a:ea typeface="+mn-ea"/>
              <a:cs typeface="+mn-cs"/>
            </a:endParaRPr>
          </a:p>
          <a:p>
            <a:endParaRPr lang="en-US" dirty="0"/>
          </a:p>
        </p:txBody>
      </p:sp>
      <p:pic>
        <p:nvPicPr>
          <p:cNvPr id="13" name="Picture 12" descr="In aid of Guide Dogs logo">
            <a:extLst>
              <a:ext uri="{FF2B5EF4-FFF2-40B4-BE49-F238E27FC236}">
                <a16:creationId xmlns:a16="http://schemas.microsoft.com/office/drawing/2014/main" id="{79C271C3-145F-136D-C8D0-2F5030D202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906" y="633619"/>
            <a:ext cx="2091360" cy="1254816"/>
          </a:xfrm>
          <a:prstGeom prst="rect">
            <a:avLst/>
          </a:prstGeom>
        </p:spPr>
      </p:pic>
    </p:spTree>
    <p:extLst>
      <p:ext uri="{BB962C8B-B14F-4D97-AF65-F5344CB8AC3E}">
        <p14:creationId xmlns:p14="http://schemas.microsoft.com/office/powerpoint/2010/main" val="30341280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grass, outdoor, dog, athletic game&#10;&#10;Description automatically generated">
            <a:extLst>
              <a:ext uri="{FF2B5EF4-FFF2-40B4-BE49-F238E27FC236}">
                <a16:creationId xmlns:a16="http://schemas.microsoft.com/office/drawing/2014/main" id="{B9CC55F6-A7A5-98C8-8B0C-186195A3A7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03B30657-75C2-30CE-C140-3E5232AA74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2548670" cy="2336801"/>
          </a:xfrm>
          <a:prstGeom prst="rect">
            <a:avLst/>
          </a:prstGeom>
        </p:spPr>
      </p:pic>
      <p:sp>
        <p:nvSpPr>
          <p:cNvPr id="9" name="TextBox 8">
            <a:extLst>
              <a:ext uri="{FF2B5EF4-FFF2-40B4-BE49-F238E27FC236}">
                <a16:creationId xmlns:a16="http://schemas.microsoft.com/office/drawing/2014/main" id="{4B2E41B0-DFAC-7330-F1F9-F62882B6107C}"/>
              </a:ext>
            </a:extLst>
          </p:cNvPr>
          <p:cNvSpPr txBox="1"/>
          <p:nvPr userDrawn="1"/>
        </p:nvSpPr>
        <p:spPr>
          <a:xfrm>
            <a:off x="2767681" y="333429"/>
            <a:ext cx="4319454" cy="1815882"/>
          </a:xfrm>
          <a:prstGeom prst="rect">
            <a:avLst/>
          </a:prstGeom>
          <a:noFill/>
        </p:spPr>
        <p:txBody>
          <a:bodyPr wrap="square" rtlCol="0">
            <a:spAutoFit/>
          </a:bodyPr>
          <a:lstStyle/>
          <a:p>
            <a:r>
              <a:rPr lang="en-GB" sz="2800" b="1" kern="1200" dirty="0">
                <a:solidFill>
                  <a:schemeClr val="tx1"/>
                </a:solidFill>
                <a:effectLst/>
                <a:latin typeface="+mn-lt"/>
                <a:ea typeface="+mn-ea"/>
                <a:cs typeface="+mn-cs"/>
              </a:rPr>
              <a:t>We develop the </a:t>
            </a:r>
            <a:br>
              <a:rPr lang="en-GB" sz="2800" b="1" kern="1200" dirty="0">
                <a:solidFill>
                  <a:schemeClr val="tx1"/>
                </a:solidFill>
                <a:effectLst/>
                <a:latin typeface="+mn-lt"/>
                <a:ea typeface="+mn-ea"/>
                <a:cs typeface="+mn-cs"/>
              </a:rPr>
            </a:br>
            <a:r>
              <a:rPr lang="en-GB" sz="2800" b="1" kern="1200" dirty="0">
                <a:solidFill>
                  <a:schemeClr val="tx1"/>
                </a:solidFill>
                <a:effectLst/>
                <a:latin typeface="+mn-lt"/>
                <a:ea typeface="+mn-ea"/>
                <a:cs typeface="+mn-cs"/>
              </a:rPr>
              <a:t>amazing people behind the life-changing partnerships</a:t>
            </a:r>
            <a:endParaRPr lang="en-GB" sz="2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8202872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tx1"/>
        </a:solidFill>
        <a:effectLst/>
      </p:bgPr>
    </p:bg>
    <p:spTree>
      <p:nvGrpSpPr>
        <p:cNvPr id="1" name=""/>
        <p:cNvGrpSpPr/>
        <p:nvPr/>
      </p:nvGrpSpPr>
      <p:grpSpPr>
        <a:xfrm>
          <a:off x="0" y="0"/>
          <a:ext cx="0" cy="0"/>
          <a:chOff x="0" y="0"/>
          <a:chExt cx="0" cy="0"/>
        </a:xfrm>
      </p:grpSpPr>
      <p:pic>
        <p:nvPicPr>
          <p:cNvPr id="3" name="Picture 2" descr="A person kneeling next to a dog&#10;&#10;Description automatically generated with medium confidence">
            <a:extLst>
              <a:ext uri="{FF2B5EF4-FFF2-40B4-BE49-F238E27FC236}">
                <a16:creationId xmlns:a16="http://schemas.microsoft.com/office/drawing/2014/main" id="{7BD79566-A574-318B-4468-427E3BCB1F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03B30657-75C2-30CE-C140-3E5232AA74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548670" cy="2336801"/>
          </a:xfrm>
          <a:prstGeom prst="rect">
            <a:avLst/>
          </a:prstGeom>
        </p:spPr>
      </p:pic>
      <p:sp>
        <p:nvSpPr>
          <p:cNvPr id="9" name="TextBox 8">
            <a:extLst>
              <a:ext uri="{FF2B5EF4-FFF2-40B4-BE49-F238E27FC236}">
                <a16:creationId xmlns:a16="http://schemas.microsoft.com/office/drawing/2014/main" id="{4B2E41B0-DFAC-7330-F1F9-F62882B6107C}"/>
              </a:ext>
            </a:extLst>
          </p:cNvPr>
          <p:cNvSpPr txBox="1"/>
          <p:nvPr userDrawn="1"/>
        </p:nvSpPr>
        <p:spPr>
          <a:xfrm>
            <a:off x="2686400" y="556290"/>
            <a:ext cx="4405280" cy="1431161"/>
          </a:xfrm>
          <a:prstGeom prst="rect">
            <a:avLst/>
          </a:prstGeom>
          <a:noFill/>
        </p:spPr>
        <p:txBody>
          <a:bodyPr wrap="square" rtlCol="0">
            <a:spAutoFit/>
          </a:bodyPr>
          <a:lstStyle/>
          <a:p>
            <a:r>
              <a:rPr lang="en-GB" sz="2900" b="1" kern="1200" dirty="0">
                <a:solidFill>
                  <a:schemeClr val="tx1"/>
                </a:solidFill>
                <a:effectLst/>
                <a:latin typeface="+mn-lt"/>
                <a:ea typeface="+mn-ea"/>
                <a:cs typeface="+mn-cs"/>
              </a:rPr>
              <a:t>Join the Guide Dogs Academy and one day you will change lives </a:t>
            </a:r>
          </a:p>
        </p:txBody>
      </p:sp>
    </p:spTree>
    <p:extLst>
      <p:ext uri="{BB962C8B-B14F-4D97-AF65-F5344CB8AC3E}">
        <p14:creationId xmlns:p14="http://schemas.microsoft.com/office/powerpoint/2010/main" val="407012458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tx1"/>
        </a:solidFill>
        <a:effectLst/>
      </p:bgPr>
    </p:bg>
    <p:spTree>
      <p:nvGrpSpPr>
        <p:cNvPr id="1" name=""/>
        <p:cNvGrpSpPr/>
        <p:nvPr/>
      </p:nvGrpSpPr>
      <p:grpSpPr>
        <a:xfrm>
          <a:off x="0" y="0"/>
          <a:ext cx="0" cy="0"/>
          <a:chOff x="0" y="0"/>
          <a:chExt cx="0" cy="0"/>
        </a:xfrm>
      </p:grpSpPr>
      <p:pic>
        <p:nvPicPr>
          <p:cNvPr id="4" name="Picture 3" descr="A person walking a dog&#10;&#10;Description automatically generated with medium confidence">
            <a:extLst>
              <a:ext uri="{FF2B5EF4-FFF2-40B4-BE49-F238E27FC236}">
                <a16:creationId xmlns:a16="http://schemas.microsoft.com/office/drawing/2014/main" id="{28149A96-BEB9-4460-AD75-96ECA4D2B6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D74E20B-8BE6-E78C-09A9-379E75B001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548670" cy="2336801"/>
          </a:xfrm>
          <a:prstGeom prst="rect">
            <a:avLst/>
          </a:prstGeom>
        </p:spPr>
      </p:pic>
      <p:sp>
        <p:nvSpPr>
          <p:cNvPr id="6" name="TextBox 5">
            <a:extLst>
              <a:ext uri="{FF2B5EF4-FFF2-40B4-BE49-F238E27FC236}">
                <a16:creationId xmlns:a16="http://schemas.microsoft.com/office/drawing/2014/main" id="{28F8A2E7-EAB4-275D-0CF6-A310F54DB42A}"/>
              </a:ext>
            </a:extLst>
          </p:cNvPr>
          <p:cNvSpPr txBox="1"/>
          <p:nvPr userDrawn="1"/>
        </p:nvSpPr>
        <p:spPr>
          <a:xfrm>
            <a:off x="2645760" y="556290"/>
            <a:ext cx="4405280" cy="1431161"/>
          </a:xfrm>
          <a:prstGeom prst="rect">
            <a:avLst/>
          </a:prstGeom>
          <a:noFill/>
        </p:spPr>
        <p:txBody>
          <a:bodyPr wrap="square" rtlCol="0">
            <a:spAutoFit/>
          </a:bodyPr>
          <a:lstStyle/>
          <a:p>
            <a:r>
              <a:rPr lang="en-GB" sz="2900" b="1" kern="1200" dirty="0">
                <a:solidFill>
                  <a:schemeClr val="tx1"/>
                </a:solidFill>
                <a:effectLst/>
                <a:latin typeface="+mn-lt"/>
                <a:ea typeface="+mn-ea"/>
                <a:cs typeface="+mn-cs"/>
              </a:rPr>
              <a:t>Join the Guide Dogs Academy and one day you will change lives </a:t>
            </a:r>
          </a:p>
        </p:txBody>
      </p:sp>
    </p:spTree>
    <p:extLst>
      <p:ext uri="{BB962C8B-B14F-4D97-AF65-F5344CB8AC3E}">
        <p14:creationId xmlns:p14="http://schemas.microsoft.com/office/powerpoint/2010/main" val="380019453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tx1"/>
        </a:solid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22AA4134-808F-D245-8235-33416A077013}"/>
              </a:ext>
            </a:extLst>
          </p:cNvPr>
          <p:cNvSpPr>
            <a:spLocks noGrp="1"/>
          </p:cNvSpPr>
          <p:nvPr>
            <p:ph type="body" sz="quarter" idx="13" hasCustomPrompt="1"/>
          </p:nvPr>
        </p:nvSpPr>
        <p:spPr>
          <a:xfrm>
            <a:off x="566399" y="1327150"/>
            <a:ext cx="11059200" cy="3132308"/>
          </a:xfrm>
        </p:spPr>
        <p:txBody>
          <a:bodyPr anchor="ctr" anchorCtr="0">
            <a:noAutofit/>
          </a:bodyPr>
          <a:lstStyle>
            <a:lvl1pPr>
              <a:lnSpc>
                <a:spcPct val="90000"/>
              </a:lnSpc>
              <a:spcBef>
                <a:spcPts val="0"/>
              </a:spcBef>
              <a:defRPr sz="4800">
                <a:solidFill>
                  <a:schemeClr val="bg1"/>
                </a:solidFill>
                <a:latin typeface="+mj-lt"/>
              </a:defRPr>
            </a:lvl1pPr>
            <a:lvl2pPr marL="0" indent="0">
              <a:lnSpc>
                <a:spcPct val="100000"/>
              </a:lnSpc>
              <a:spcBef>
                <a:spcPts val="900"/>
              </a:spcBef>
              <a:buFontTx/>
              <a:buNone/>
              <a:defRPr sz="2400">
                <a:solidFill>
                  <a:schemeClr val="accent1"/>
                </a:solidFill>
              </a:defRPr>
            </a:lvl2pPr>
            <a:lvl3pPr marL="0" indent="0">
              <a:lnSpc>
                <a:spcPct val="100000"/>
              </a:lnSpc>
              <a:spcBef>
                <a:spcPts val="0"/>
              </a:spcBef>
              <a:buFontTx/>
              <a:buNone/>
              <a:defRPr sz="2200"/>
            </a:lvl3pPr>
            <a:lvl4pPr marL="0" indent="0">
              <a:lnSpc>
                <a:spcPct val="100000"/>
              </a:lnSpc>
              <a:spcBef>
                <a:spcPts val="0"/>
              </a:spcBef>
              <a:buFontTx/>
              <a:buNone/>
              <a:defRPr sz="2200"/>
            </a:lvl4pPr>
            <a:lvl5pPr>
              <a:lnSpc>
                <a:spcPct val="100000"/>
              </a:lnSpc>
              <a:spcBef>
                <a:spcPts val="0"/>
              </a:spcBef>
              <a:defRPr sz="2200"/>
            </a:lvl5pPr>
          </a:lstStyle>
          <a:p>
            <a:pPr lvl="0"/>
            <a:r>
              <a:rPr lang="en-GB"/>
              <a:t>Title slide</a:t>
            </a:r>
          </a:p>
          <a:p>
            <a:pPr lvl="1"/>
            <a:r>
              <a:rPr lang="en-GB"/>
              <a:t>Second level &lt;Subheading&gt;</a:t>
            </a:r>
            <a:endParaRPr lang="en-US"/>
          </a:p>
        </p:txBody>
      </p:sp>
      <p:sp>
        <p:nvSpPr>
          <p:cNvPr id="5" name="Freeform 4" title="Decorative">
            <a:extLst>
              <a:ext uri="{FF2B5EF4-FFF2-40B4-BE49-F238E27FC236}">
                <a16:creationId xmlns:a16="http://schemas.microsoft.com/office/drawing/2014/main" id="{568F6792-598E-8241-9C39-898BB2CC37B1}"/>
              </a:ext>
            </a:extLst>
          </p:cNvPr>
          <p:cNvSpPr>
            <a:spLocks noChangeAspect="1"/>
          </p:cNvSpPr>
          <p:nvPr/>
        </p:nvSpPr>
        <p:spPr>
          <a:xfrm>
            <a:off x="-1092983" y="-629377"/>
            <a:ext cx="13605566" cy="7653131"/>
          </a:xfrm>
          <a:custGeom>
            <a:avLst/>
            <a:gdLst/>
            <a:ahLst/>
            <a:cxnLst>
              <a:cxn ang="3cd4">
                <a:pos x="hc" y="t"/>
              </a:cxn>
              <a:cxn ang="cd2">
                <a:pos x="l" y="vc"/>
              </a:cxn>
              <a:cxn ang="cd4">
                <a:pos x="hc" y="b"/>
              </a:cxn>
              <a:cxn ang="0">
                <a:pos x="r" y="vc"/>
              </a:cxn>
            </a:cxnLst>
            <a:rect l="l" t="t" r="r" b="b"/>
            <a:pathLst>
              <a:path w="27997" h="20998">
                <a:moveTo>
                  <a:pt x="26189" y="0"/>
                </a:moveTo>
                <a:cubicBezTo>
                  <a:pt x="26539" y="1662"/>
                  <a:pt x="26626" y="2304"/>
                  <a:pt x="26626" y="3966"/>
                </a:cubicBezTo>
                <a:cubicBezTo>
                  <a:pt x="26626" y="8983"/>
                  <a:pt x="23797" y="17498"/>
                  <a:pt x="13475" y="17498"/>
                </a:cubicBezTo>
                <a:cubicBezTo>
                  <a:pt x="9304" y="17498"/>
                  <a:pt x="6621" y="16857"/>
                  <a:pt x="3412" y="16857"/>
                </a:cubicBezTo>
                <a:cubicBezTo>
                  <a:pt x="1954" y="16857"/>
                  <a:pt x="962" y="17265"/>
                  <a:pt x="0" y="17703"/>
                </a:cubicBezTo>
                <a:cubicBezTo>
                  <a:pt x="0" y="20998"/>
                  <a:pt x="0" y="20998"/>
                  <a:pt x="0" y="20998"/>
                </a:cubicBezTo>
                <a:cubicBezTo>
                  <a:pt x="27997" y="20998"/>
                  <a:pt x="27997" y="20998"/>
                  <a:pt x="27997" y="20998"/>
                </a:cubicBezTo>
                <a:cubicBezTo>
                  <a:pt x="27997" y="0"/>
                  <a:pt x="27997" y="0"/>
                  <a:pt x="27997" y="0"/>
                </a:cubicBezTo>
                <a:close/>
              </a:path>
            </a:pathLst>
          </a:custGeom>
          <a:solidFill>
            <a:schemeClr val="accent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Microsoft YaHei" pitchFamily="2"/>
              <a:cs typeface="Arial Unicode MS" pitchFamily="2"/>
            </a:endParaRPr>
          </a:p>
        </p:txBody>
      </p:sp>
      <p:pic>
        <p:nvPicPr>
          <p:cNvPr id="4" name="Picture 3" descr="In aid of Guide Dogs logo">
            <a:extLst>
              <a:ext uri="{FF2B5EF4-FFF2-40B4-BE49-F238E27FC236}">
                <a16:creationId xmlns:a16="http://schemas.microsoft.com/office/drawing/2014/main" id="{10B7001D-163E-E849-258C-AB80D80584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173657482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AE1C9CAC-234B-1D85-A753-0EB6D4B891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0285" y="5948314"/>
            <a:ext cx="1380857" cy="904699"/>
          </a:xfrm>
          <a:prstGeom prst="rect">
            <a:avLst/>
          </a:prstGeom>
        </p:spPr>
      </p:pic>
    </p:spTree>
    <p:extLst>
      <p:ext uri="{BB962C8B-B14F-4D97-AF65-F5344CB8AC3E}">
        <p14:creationId xmlns:p14="http://schemas.microsoft.com/office/powerpoint/2010/main" val="2554792816"/>
      </p:ext>
    </p:extLst>
  </p:cSld>
  <p:clrMapOvr>
    <a:masterClrMapping/>
  </p:clrMapOvr>
  <p:extLst>
    <p:ext uri="{DCECCB84-F9BA-43D5-87BE-67443E8EF086}">
      <p15:sldGuideLst xmlns:p15="http://schemas.microsoft.com/office/powerpoint/2012/main">
        <p15:guide id="1" orient="horz" pos="216">
          <p15:clr>
            <a:srgbClr val="FBAE40"/>
          </p15:clr>
        </p15:guide>
        <p15:guide id="2" orient="horz" pos="4104">
          <p15:clr>
            <a:srgbClr val="FBAE40"/>
          </p15:clr>
        </p15:guide>
        <p15:guide id="3" orient="horz" pos="3714">
          <p15:clr>
            <a:srgbClr val="FBAE40"/>
          </p15:clr>
        </p15:guide>
        <p15:guide id="4" orient="horz" pos="8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 v1">
    <p:spTree>
      <p:nvGrpSpPr>
        <p:cNvPr id="1" name=""/>
        <p:cNvGrpSpPr/>
        <p:nvPr/>
      </p:nvGrpSpPr>
      <p:grpSpPr>
        <a:xfrm>
          <a:off x="0" y="0"/>
          <a:ext cx="0" cy="0"/>
          <a:chOff x="0" y="0"/>
          <a:chExt cx="0" cy="0"/>
        </a:xfrm>
      </p:grpSpPr>
      <p:sp>
        <p:nvSpPr>
          <p:cNvPr id="10" name="Freeform 9" title="Decorative">
            <a:extLst>
              <a:ext uri="{FF2B5EF4-FFF2-40B4-BE49-F238E27FC236}">
                <a16:creationId xmlns:a16="http://schemas.microsoft.com/office/drawing/2014/main" id="{5CEDFCA6-C882-4D4A-A635-FB925D42BBAB}"/>
              </a:ext>
            </a:extLst>
          </p:cNvPr>
          <p:cNvSpPr/>
          <p:nvPr/>
        </p:nvSpPr>
        <p:spPr>
          <a:xfrm>
            <a:off x="-135" y="2"/>
            <a:ext cx="6569449" cy="6857847"/>
          </a:xfrm>
          <a:custGeom>
            <a:avLst/>
            <a:gdLst>
              <a:gd name="connsiteX0" fmla="*/ 4181830 w 4927087"/>
              <a:gd name="connsiteY0" fmla="*/ 0 h 6857847"/>
              <a:gd name="connsiteX1" fmla="*/ 4572146 w 4927087"/>
              <a:gd name="connsiteY1" fmla="*/ 6857847 h 6857847"/>
              <a:gd name="connsiteX2" fmla="*/ 4181830 w 4927087"/>
              <a:gd name="connsiteY2" fmla="*/ 6857847 h 6857847"/>
              <a:gd name="connsiteX3" fmla="*/ 4181830 w 4927087"/>
              <a:gd name="connsiteY3" fmla="*/ 0 h 6857847"/>
              <a:gd name="connsiteX4" fmla="*/ 0 w 4927087"/>
              <a:gd name="connsiteY4" fmla="*/ 0 h 6857847"/>
              <a:gd name="connsiteX5" fmla="*/ 4181524 w 4927087"/>
              <a:gd name="connsiteY5" fmla="*/ 0 h 6857847"/>
              <a:gd name="connsiteX6" fmla="*/ 4181524 w 4927087"/>
              <a:gd name="connsiteY6" fmla="*/ 6857847 h 6857847"/>
              <a:gd name="connsiteX7" fmla="*/ 0 w 4927087"/>
              <a:gd name="connsiteY7" fmla="*/ 6857847 h 685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7087" h="685784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tx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Microsoft YaHei" pitchFamily="2"/>
              <a:cs typeface="Arial Unicode MS" pitchFamily="2"/>
            </a:endParaRPr>
          </a:p>
        </p:txBody>
      </p:sp>
      <p:sp>
        <p:nvSpPr>
          <p:cNvPr id="6" name="Text Placeholder 8">
            <a:extLst>
              <a:ext uri="{FF2B5EF4-FFF2-40B4-BE49-F238E27FC236}">
                <a16:creationId xmlns:a16="http://schemas.microsoft.com/office/drawing/2014/main" id="{22AA4134-808F-D245-8235-33416A077013}"/>
              </a:ext>
            </a:extLst>
          </p:cNvPr>
          <p:cNvSpPr>
            <a:spLocks noGrp="1"/>
          </p:cNvSpPr>
          <p:nvPr>
            <p:ph type="body" sz="quarter" idx="13" hasCustomPrompt="1"/>
          </p:nvPr>
        </p:nvSpPr>
        <p:spPr>
          <a:xfrm>
            <a:off x="566400" y="1327150"/>
            <a:ext cx="5529601" cy="4570342"/>
          </a:xfrm>
        </p:spPr>
        <p:txBody>
          <a:bodyPr anchor="t" anchorCtr="0">
            <a:noAutofit/>
          </a:bodyPr>
          <a:lstStyle>
            <a:lvl1pPr>
              <a:lnSpc>
                <a:spcPct val="90000"/>
              </a:lnSpc>
              <a:spcBef>
                <a:spcPts val="0"/>
              </a:spcBef>
              <a:defRPr sz="3200">
                <a:solidFill>
                  <a:schemeClr val="bg1"/>
                </a:solidFill>
                <a:latin typeface="+mj-lt"/>
              </a:defRPr>
            </a:lvl1pPr>
            <a:lvl2pPr marL="0" indent="0">
              <a:lnSpc>
                <a:spcPct val="100000"/>
              </a:lnSpc>
              <a:spcBef>
                <a:spcPts val="1200"/>
              </a:spcBef>
              <a:buFontTx/>
              <a:buNone/>
              <a:defRPr sz="2200">
                <a:solidFill>
                  <a:schemeClr val="bg1"/>
                </a:solidFill>
              </a:defRPr>
            </a:lvl2pPr>
            <a:lvl3pPr marL="0" indent="0">
              <a:lnSpc>
                <a:spcPct val="100000"/>
              </a:lnSpc>
              <a:spcBef>
                <a:spcPts val="0"/>
              </a:spcBef>
              <a:buFontTx/>
              <a:buNone/>
              <a:defRPr sz="2200"/>
            </a:lvl3pPr>
            <a:lvl4pPr marL="0" indent="0">
              <a:lnSpc>
                <a:spcPct val="100000"/>
              </a:lnSpc>
              <a:spcBef>
                <a:spcPts val="0"/>
              </a:spcBef>
              <a:buFontTx/>
              <a:buNone/>
              <a:defRPr sz="2200"/>
            </a:lvl4pPr>
            <a:lvl5pPr>
              <a:lnSpc>
                <a:spcPct val="100000"/>
              </a:lnSpc>
              <a:spcBef>
                <a:spcPts val="0"/>
              </a:spcBef>
              <a:defRPr sz="2200"/>
            </a:lvl5pPr>
          </a:lstStyle>
          <a:p>
            <a:pPr lvl="0"/>
            <a:r>
              <a:rPr lang="en-GB"/>
              <a:t>Divider v1</a:t>
            </a:r>
          </a:p>
          <a:p>
            <a:pPr lvl="1"/>
            <a:r>
              <a:rPr lang="en-GB"/>
              <a:t>Second level &lt;Subheading&gt;</a:t>
            </a:r>
            <a:endParaRPr lang="en-US"/>
          </a:p>
        </p:txBody>
      </p:sp>
      <p:sp>
        <p:nvSpPr>
          <p:cNvPr id="12" name="Picture Placeholder 3">
            <a:extLst>
              <a:ext uri="{FF2B5EF4-FFF2-40B4-BE49-F238E27FC236}">
                <a16:creationId xmlns:a16="http://schemas.microsoft.com/office/drawing/2014/main" id="{E7FD147C-F147-8D4E-BB0B-CCCA9AD249D4}"/>
              </a:ext>
            </a:extLst>
          </p:cNvPr>
          <p:cNvSpPr>
            <a:spLocks noGrp="1"/>
          </p:cNvSpPr>
          <p:nvPr>
            <p:ph type="pic" sz="quarter" idx="10"/>
          </p:nvPr>
        </p:nvSpPr>
        <p:spPr>
          <a:xfrm>
            <a:off x="5575637" y="0"/>
            <a:ext cx="6616363" cy="6858000"/>
          </a:xfrm>
          <a:custGeom>
            <a:avLst/>
            <a:gdLst>
              <a:gd name="connsiteX0" fmla="*/ 0 w 4962272"/>
              <a:gd name="connsiteY0" fmla="*/ 0 h 6858000"/>
              <a:gd name="connsiteX1" fmla="*/ 4962272 w 4962272"/>
              <a:gd name="connsiteY1" fmla="*/ 0 h 6858000"/>
              <a:gd name="connsiteX2" fmla="*/ 4962272 w 4962272"/>
              <a:gd name="connsiteY2" fmla="*/ 6858000 h 6858000"/>
              <a:gd name="connsiteX3" fmla="*/ 0 w 4962272"/>
              <a:gd name="connsiteY3" fmla="*/ 6858000 h 6858000"/>
              <a:gd name="connsiteX4" fmla="*/ 0 w 4962272"/>
              <a:gd name="connsiteY4" fmla="*/ 6857849 h 6858000"/>
              <a:gd name="connsiteX5" fmla="*/ 390316 w 4962272"/>
              <a:gd name="connsiteY5" fmla="*/ 6857849 h 6858000"/>
              <a:gd name="connsiteX6" fmla="*/ 0 w 4962272"/>
              <a:gd name="connsiteY6" fmla="*/ 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272" h="6858000">
                <a:moveTo>
                  <a:pt x="0" y="0"/>
                </a:moveTo>
                <a:lnTo>
                  <a:pt x="4962272" y="0"/>
                </a:lnTo>
                <a:lnTo>
                  <a:pt x="4962272" y="6858000"/>
                </a:lnTo>
                <a:lnTo>
                  <a:pt x="0" y="6858000"/>
                </a:lnTo>
                <a:lnTo>
                  <a:pt x="0" y="6857849"/>
                </a:lnTo>
                <a:cubicBezTo>
                  <a:pt x="390316" y="6857849"/>
                  <a:pt x="390316" y="6857849"/>
                  <a:pt x="390316" y="6857849"/>
                </a:cubicBezTo>
                <a:cubicBezTo>
                  <a:pt x="971066" y="4752854"/>
                  <a:pt x="837914" y="2400355"/>
                  <a:pt x="0" y="2"/>
                </a:cubicBezTo>
                <a:close/>
              </a:path>
            </a:pathLst>
          </a:custGeom>
        </p:spPr>
        <p:txBody>
          <a:bodyPr wrap="square" bIns="720000" anchor="ctr" anchorCtr="1">
            <a:noAutofit/>
          </a:bodyPr>
          <a:lstStyle>
            <a:lvl1pPr>
              <a:defRPr b="0"/>
            </a:lvl1pPr>
          </a:lstStyle>
          <a:p>
            <a:r>
              <a:rPr lang="en-US" dirty="0"/>
              <a:t>Click icon to add picture</a:t>
            </a:r>
          </a:p>
        </p:txBody>
      </p:sp>
      <p:pic>
        <p:nvPicPr>
          <p:cNvPr id="3" name="Picture 2" descr="In aid of Guide Dogs logo">
            <a:extLst>
              <a:ext uri="{FF2B5EF4-FFF2-40B4-BE49-F238E27FC236}">
                <a16:creationId xmlns:a16="http://schemas.microsoft.com/office/drawing/2014/main" id="{10ED22C8-F275-54A3-B172-FC35E7F9ED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1845626106"/>
      </p:ext>
    </p:extLst>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vider v2">
    <p:bg>
      <p:bgPr>
        <a:solidFill>
          <a:schemeClr val="accent1"/>
        </a:solidFill>
        <a:effectLst/>
      </p:bgPr>
    </p:bg>
    <p:spTree>
      <p:nvGrpSpPr>
        <p:cNvPr id="1" name=""/>
        <p:cNvGrpSpPr/>
        <p:nvPr/>
      </p:nvGrpSpPr>
      <p:grpSpPr>
        <a:xfrm>
          <a:off x="0" y="0"/>
          <a:ext cx="0" cy="0"/>
          <a:chOff x="0" y="0"/>
          <a:chExt cx="0" cy="0"/>
        </a:xfrm>
      </p:grpSpPr>
      <p:sp>
        <p:nvSpPr>
          <p:cNvPr id="10" name="Freeform 9" title="Decorative">
            <a:extLst>
              <a:ext uri="{FF2B5EF4-FFF2-40B4-BE49-F238E27FC236}">
                <a16:creationId xmlns:a16="http://schemas.microsoft.com/office/drawing/2014/main" id="{5CEDFCA6-C882-4D4A-A635-FB925D42BBAB}"/>
              </a:ext>
            </a:extLst>
          </p:cNvPr>
          <p:cNvSpPr/>
          <p:nvPr/>
        </p:nvSpPr>
        <p:spPr>
          <a:xfrm>
            <a:off x="-135" y="2"/>
            <a:ext cx="6569449" cy="6857847"/>
          </a:xfrm>
          <a:custGeom>
            <a:avLst/>
            <a:gdLst>
              <a:gd name="connsiteX0" fmla="*/ 4181830 w 4927087"/>
              <a:gd name="connsiteY0" fmla="*/ 0 h 6857847"/>
              <a:gd name="connsiteX1" fmla="*/ 4572146 w 4927087"/>
              <a:gd name="connsiteY1" fmla="*/ 6857847 h 6857847"/>
              <a:gd name="connsiteX2" fmla="*/ 4181830 w 4927087"/>
              <a:gd name="connsiteY2" fmla="*/ 6857847 h 6857847"/>
              <a:gd name="connsiteX3" fmla="*/ 4181830 w 4927087"/>
              <a:gd name="connsiteY3" fmla="*/ 0 h 6857847"/>
              <a:gd name="connsiteX4" fmla="*/ 0 w 4927087"/>
              <a:gd name="connsiteY4" fmla="*/ 0 h 6857847"/>
              <a:gd name="connsiteX5" fmla="*/ 4181524 w 4927087"/>
              <a:gd name="connsiteY5" fmla="*/ 0 h 6857847"/>
              <a:gd name="connsiteX6" fmla="*/ 4181524 w 4927087"/>
              <a:gd name="connsiteY6" fmla="*/ 6857847 h 6857847"/>
              <a:gd name="connsiteX7" fmla="*/ 0 w 4927087"/>
              <a:gd name="connsiteY7" fmla="*/ 6857847 h 685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7087" h="685784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tx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Microsoft YaHei" pitchFamily="2"/>
              <a:cs typeface="Arial Unicode MS" pitchFamily="2"/>
            </a:endParaRPr>
          </a:p>
        </p:txBody>
      </p:sp>
      <p:sp>
        <p:nvSpPr>
          <p:cNvPr id="6" name="Text Placeholder 8">
            <a:extLst>
              <a:ext uri="{FF2B5EF4-FFF2-40B4-BE49-F238E27FC236}">
                <a16:creationId xmlns:a16="http://schemas.microsoft.com/office/drawing/2014/main" id="{22AA4134-808F-D245-8235-33416A077013}"/>
              </a:ext>
            </a:extLst>
          </p:cNvPr>
          <p:cNvSpPr>
            <a:spLocks noGrp="1"/>
          </p:cNvSpPr>
          <p:nvPr>
            <p:ph type="body" sz="quarter" idx="13" hasCustomPrompt="1"/>
          </p:nvPr>
        </p:nvSpPr>
        <p:spPr>
          <a:xfrm>
            <a:off x="566400" y="1327150"/>
            <a:ext cx="5529601" cy="4570342"/>
          </a:xfrm>
        </p:spPr>
        <p:txBody>
          <a:bodyPr anchor="t" anchorCtr="0">
            <a:noAutofit/>
          </a:bodyPr>
          <a:lstStyle>
            <a:lvl1pPr>
              <a:lnSpc>
                <a:spcPct val="90000"/>
              </a:lnSpc>
              <a:spcBef>
                <a:spcPts val="0"/>
              </a:spcBef>
              <a:defRPr sz="3200">
                <a:solidFill>
                  <a:schemeClr val="bg1"/>
                </a:solidFill>
                <a:latin typeface="+mj-lt"/>
              </a:defRPr>
            </a:lvl1pPr>
            <a:lvl2pPr marL="0" indent="0">
              <a:lnSpc>
                <a:spcPct val="100000"/>
              </a:lnSpc>
              <a:spcBef>
                <a:spcPts val="1200"/>
              </a:spcBef>
              <a:buFontTx/>
              <a:buNone/>
              <a:defRPr sz="2200">
                <a:solidFill>
                  <a:schemeClr val="bg1"/>
                </a:solidFill>
              </a:defRPr>
            </a:lvl2pPr>
            <a:lvl3pPr marL="0" indent="0">
              <a:lnSpc>
                <a:spcPct val="100000"/>
              </a:lnSpc>
              <a:spcBef>
                <a:spcPts val="0"/>
              </a:spcBef>
              <a:buFontTx/>
              <a:buNone/>
              <a:defRPr sz="2200"/>
            </a:lvl3pPr>
            <a:lvl4pPr marL="0" indent="0">
              <a:lnSpc>
                <a:spcPct val="100000"/>
              </a:lnSpc>
              <a:spcBef>
                <a:spcPts val="0"/>
              </a:spcBef>
              <a:buFontTx/>
              <a:buNone/>
              <a:defRPr sz="2200"/>
            </a:lvl4pPr>
            <a:lvl5pPr>
              <a:lnSpc>
                <a:spcPct val="100000"/>
              </a:lnSpc>
              <a:spcBef>
                <a:spcPts val="0"/>
              </a:spcBef>
              <a:defRPr sz="2200"/>
            </a:lvl5pPr>
          </a:lstStyle>
          <a:p>
            <a:pPr lvl="0"/>
            <a:r>
              <a:rPr lang="en-GB"/>
              <a:t>Divider v2</a:t>
            </a:r>
          </a:p>
          <a:p>
            <a:pPr lvl="1"/>
            <a:r>
              <a:rPr lang="en-GB"/>
              <a:t>Second level &lt;Subheading&gt;</a:t>
            </a:r>
            <a:endParaRPr lang="en-US"/>
          </a:p>
        </p:txBody>
      </p:sp>
      <p:pic>
        <p:nvPicPr>
          <p:cNvPr id="3" name="Picture 2" descr="In aid of Guide Dogs logo">
            <a:extLst>
              <a:ext uri="{FF2B5EF4-FFF2-40B4-BE49-F238E27FC236}">
                <a16:creationId xmlns:a16="http://schemas.microsoft.com/office/drawing/2014/main" id="{15741238-6642-A0CF-0B21-2CC11DEDA4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1332972177"/>
      </p:ext>
    </p:extLst>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C6DD77-7FA9-0643-9805-6D1208F5A087}"/>
              </a:ext>
            </a:extLst>
          </p:cNvPr>
          <p:cNvSpPr>
            <a:spLocks noGrp="1"/>
          </p:cNvSpPr>
          <p:nvPr>
            <p:ph type="title"/>
          </p:nvPr>
        </p:nvSpPr>
        <p:spPr>
          <a:xfrm>
            <a:off x="567267" y="295198"/>
            <a:ext cx="11059200" cy="936000"/>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C3F23997-E7CB-C848-B454-8D7454F3BD7C}"/>
              </a:ext>
            </a:extLst>
          </p:cNvPr>
          <p:cNvSpPr>
            <a:spLocks noGrp="1"/>
          </p:cNvSpPr>
          <p:nvPr>
            <p:ph type="body" idx="1"/>
          </p:nvPr>
        </p:nvSpPr>
        <p:spPr>
          <a:xfrm>
            <a:off x="567267" y="1329994"/>
            <a:ext cx="11059200" cy="4564800"/>
          </a:xfrm>
          <a:prstGeom prst="rect">
            <a:avLst/>
          </a:prstGeom>
        </p:spPr>
        <p:txBody>
          <a:bodyPr vert="horz" lIns="0" tIns="0" rIns="0" bIns="0" rtlCol="0">
            <a:normAutofit/>
          </a:bodyPr>
          <a:lstStyle/>
          <a:p>
            <a:pPr lvl="0"/>
            <a:r>
              <a:rPr lang="en-GB"/>
              <a:t>First level &lt;Heading&gt;</a:t>
            </a:r>
          </a:p>
          <a:p>
            <a:pPr lvl="1"/>
            <a:r>
              <a:rPr lang="en-GB"/>
              <a:t>Second level &lt;Bullet level 1/Text&gt;</a:t>
            </a:r>
          </a:p>
          <a:p>
            <a:pPr lvl="2"/>
            <a:r>
              <a:rPr lang="en-GB"/>
              <a:t>Third level &lt;Bullet level 2/Text&gt;</a:t>
            </a:r>
          </a:p>
          <a:p>
            <a:pPr lvl="3"/>
            <a:r>
              <a:rPr lang="en-GB"/>
              <a:t>Fourth level &lt;Text with no paragraph spacing&gt;</a:t>
            </a:r>
          </a:p>
          <a:p>
            <a:pPr lvl="4"/>
            <a:r>
              <a:rPr lang="en-GB"/>
              <a:t>Fifth level &lt;Source/Notes&gt;</a:t>
            </a:r>
            <a:endParaRPr lang="en-US"/>
          </a:p>
        </p:txBody>
      </p:sp>
    </p:spTree>
    <p:extLst>
      <p:ext uri="{BB962C8B-B14F-4D97-AF65-F5344CB8AC3E}">
        <p14:creationId xmlns:p14="http://schemas.microsoft.com/office/powerpoint/2010/main" val="3229073869"/>
      </p:ext>
    </p:extLst>
  </p:cSld>
  <p:clrMap bg1="lt1" tx1="dk1" bg2="lt2" tx2="dk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3" r:id="rId6"/>
    <p:sldLayoutId id="2147483674" r:id="rId7"/>
    <p:sldLayoutId id="2147483675" r:id="rId8"/>
    <p:sldLayoutId id="2147483676" r:id="rId9"/>
    <p:sldLayoutId id="2147483677" r:id="rId10"/>
    <p:sldLayoutId id="2147483678" r:id="rId11"/>
    <p:sldLayoutId id="2147483679" r:id="rId12"/>
    <p:sldLayoutId id="2147483698" r:id="rId13"/>
    <p:sldLayoutId id="2147483680" r:id="rId14"/>
    <p:sldLayoutId id="2147483689" r:id="rId15"/>
    <p:sldLayoutId id="2147483692" r:id="rId16"/>
  </p:sldLayoutIdLst>
  <p:txStyles>
    <p:title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68">
          <p15:clr>
            <a:srgbClr val="F26B43"/>
          </p15:clr>
        </p15:guide>
        <p15:guide id="3" pos="549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www.guidedogs.org.uk/FundRacePack"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879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C3B67DAC-6BF6-54F8-3819-19A30B0E1427}"/>
              </a:ext>
            </a:extLst>
          </p:cNvPr>
          <p:cNvSpPr txBox="1">
            <a:spLocks/>
          </p:cNvSpPr>
          <p:nvPr/>
        </p:nvSpPr>
        <p:spPr>
          <a:xfrm>
            <a:off x="458774" y="2188001"/>
            <a:ext cx="4261144" cy="2473646"/>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800" b="0" dirty="0">
                <a:effectLst/>
                <a:latin typeface="+mj-lt"/>
                <a:ea typeface="Calibri" panose="020F0502020204030204" pitchFamily="34" charset="0"/>
                <a:cs typeface="Times New Roman" panose="02020603050405020304" pitchFamily="18" charset="0"/>
              </a:rPr>
              <a:t>Making sure</a:t>
            </a:r>
            <a:r>
              <a:rPr lang="en-GB" sz="2800" dirty="0">
                <a:effectLst/>
                <a:latin typeface="+mj-lt"/>
                <a:ea typeface="Calibri" panose="020F0502020204030204" pitchFamily="34" charset="0"/>
                <a:cs typeface="Times New Roman" panose="02020603050405020304" pitchFamily="18" charset="0"/>
              </a:rPr>
              <a:t> everyone </a:t>
            </a:r>
            <a:r>
              <a:rPr lang="en-GB" sz="2800" b="0" dirty="0">
                <a:effectLst/>
                <a:latin typeface="+mj-lt"/>
                <a:ea typeface="Calibri" panose="020F0502020204030204" pitchFamily="34" charset="0"/>
                <a:cs typeface="Times New Roman" panose="02020603050405020304" pitchFamily="18" charset="0"/>
              </a:rPr>
              <a:t>can be themselves and take part.</a:t>
            </a:r>
            <a:r>
              <a:rPr lang="en-GB" sz="2800" b="0" dirty="0">
                <a:effectLst/>
                <a:latin typeface="+mj-lt"/>
              </a:rPr>
              <a:t> </a:t>
            </a:r>
            <a:endParaRPr lang="en-GB" sz="2800" b="0" dirty="0">
              <a:effectLst/>
              <a:latin typeface="+mj-lt"/>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CEC6ADBA-A3AD-FD74-3E30-2BB801752F13}"/>
              </a:ext>
            </a:extLst>
          </p:cNvPr>
          <p:cNvPicPr>
            <a:picLocks noChangeAspect="1"/>
          </p:cNvPicPr>
          <p:nvPr/>
        </p:nvPicPr>
        <p:blipFill>
          <a:blip r:embed="rId3"/>
          <a:stretch>
            <a:fillRect/>
          </a:stretch>
        </p:blipFill>
        <p:spPr>
          <a:xfrm>
            <a:off x="6913880" y="792773"/>
            <a:ext cx="4800600" cy="4991100"/>
          </a:xfrm>
          <a:prstGeom prst="rect">
            <a:avLst/>
          </a:prstGeom>
        </p:spPr>
      </p:pic>
      <p:sp>
        <p:nvSpPr>
          <p:cNvPr id="4" name="Text Placeholder 1">
            <a:extLst>
              <a:ext uri="{FF2B5EF4-FFF2-40B4-BE49-F238E27FC236}">
                <a16:creationId xmlns:a16="http://schemas.microsoft.com/office/drawing/2014/main" id="{29FD1A73-FB18-1E02-69FA-CEA00DC1992F}"/>
              </a:ext>
            </a:extLst>
          </p:cNvPr>
          <p:cNvSpPr txBox="1">
            <a:spLocks/>
          </p:cNvSpPr>
          <p:nvPr/>
        </p:nvSpPr>
        <p:spPr>
          <a:xfrm>
            <a:off x="477520" y="871615"/>
            <a:ext cx="5923280" cy="1423350"/>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Inclusion</a:t>
            </a:r>
          </a:p>
        </p:txBody>
      </p:sp>
      <p:sp>
        <p:nvSpPr>
          <p:cNvPr id="5" name="Title 24">
            <a:extLst>
              <a:ext uri="{FF2B5EF4-FFF2-40B4-BE49-F238E27FC236}">
                <a16:creationId xmlns:a16="http://schemas.microsoft.com/office/drawing/2014/main" id="{E2585F9A-412F-2B01-7420-F5406E1D9FB0}"/>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3050214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kneeling next to a dog&#10;&#10;Description automatically generated with medium confidence">
            <a:extLst>
              <a:ext uri="{FF2B5EF4-FFF2-40B4-BE49-F238E27FC236}">
                <a16:creationId xmlns:a16="http://schemas.microsoft.com/office/drawing/2014/main" id="{1DEBE926-236D-F22E-7ACC-78F0DB97917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0935" r="14765"/>
          <a:stretch/>
        </p:blipFill>
        <p:spPr>
          <a:xfrm>
            <a:off x="5575300" y="0"/>
            <a:ext cx="6616700" cy="6858000"/>
          </a:xfrm>
        </p:spPr>
      </p:pic>
      <p:sp>
        <p:nvSpPr>
          <p:cNvPr id="9" name="Text Placeholder 1">
            <a:extLst>
              <a:ext uri="{FF2B5EF4-FFF2-40B4-BE49-F238E27FC236}">
                <a16:creationId xmlns:a16="http://schemas.microsoft.com/office/drawing/2014/main" id="{3C546CF5-CDA4-4B80-0DAB-36A4C8ED81EB}"/>
              </a:ext>
            </a:extLst>
          </p:cNvPr>
          <p:cNvSpPr txBox="1">
            <a:spLocks/>
          </p:cNvSpPr>
          <p:nvPr/>
        </p:nvSpPr>
        <p:spPr>
          <a:xfrm>
            <a:off x="458774" y="2154076"/>
            <a:ext cx="4900626" cy="3637123"/>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mj-lt"/>
              <a:buAutoNum type="arabicPeriod"/>
            </a:pPr>
            <a:r>
              <a:rPr lang="en-GB" sz="2200" dirty="0">
                <a:latin typeface="+mj-lt"/>
                <a:ea typeface="Calibri" panose="020F0502020204030204" pitchFamily="34" charset="0"/>
                <a:cs typeface="Times New Roman" panose="02020603050405020304" pitchFamily="18" charset="0"/>
              </a:rPr>
              <a:t>28,000 children </a:t>
            </a:r>
            <a:r>
              <a:rPr lang="en-GB" sz="2200" b="0" dirty="0">
                <a:latin typeface="+mj-lt"/>
                <a:ea typeface="Calibri" panose="020F0502020204030204" pitchFamily="34" charset="0"/>
                <a:cs typeface="Times New Roman" panose="02020603050405020304" pitchFamily="18" charset="0"/>
              </a:rPr>
              <a:t>with sight loss in the UK.</a:t>
            </a:r>
          </a:p>
          <a:p>
            <a:pPr marL="457200" indent="-457200">
              <a:buFont typeface="+mj-lt"/>
              <a:buAutoNum type="arabicPeriod"/>
            </a:pPr>
            <a:r>
              <a:rPr lang="en-GB" sz="2200" b="0" dirty="0">
                <a:effectLst/>
                <a:latin typeface="+mj-lt"/>
                <a:ea typeface="Calibri" panose="020F0502020204030204" pitchFamily="34" charset="0"/>
                <a:cs typeface="Times New Roman" panose="02020603050405020304" pitchFamily="18" charset="0"/>
              </a:rPr>
              <a:t>Guide Dogs is more than just their </a:t>
            </a:r>
            <a:r>
              <a:rPr lang="en-GB" sz="2200" dirty="0">
                <a:effectLst/>
                <a:latin typeface="+mj-lt"/>
                <a:ea typeface="Calibri" panose="020F0502020204030204" pitchFamily="34" charset="0"/>
                <a:cs typeface="Times New Roman" panose="02020603050405020304" pitchFamily="18" charset="0"/>
              </a:rPr>
              <a:t>very special dogs.</a:t>
            </a:r>
            <a:r>
              <a:rPr lang="en-GB" sz="2200" dirty="0">
                <a:effectLst/>
                <a:latin typeface="+mj-lt"/>
              </a:rPr>
              <a:t> </a:t>
            </a:r>
          </a:p>
          <a:p>
            <a:pPr marL="457200" indent="-457200">
              <a:buFont typeface="+mj-lt"/>
              <a:buAutoNum type="arabicPeriod"/>
            </a:pPr>
            <a:r>
              <a:rPr lang="en-GB" sz="2200" b="0" dirty="0">
                <a:effectLst/>
                <a:latin typeface="+mj-lt"/>
                <a:ea typeface="Calibri" panose="020F0502020204030204" pitchFamily="34" charset="0"/>
                <a:cs typeface="Times New Roman" panose="02020603050405020304" pitchFamily="18" charset="0"/>
              </a:rPr>
              <a:t>Guide Dogs </a:t>
            </a:r>
            <a:r>
              <a:rPr lang="en-GB" sz="2200" dirty="0">
                <a:effectLst/>
                <a:latin typeface="+mj-lt"/>
                <a:ea typeface="Calibri" panose="020F0502020204030204" pitchFamily="34" charset="0"/>
                <a:cs typeface="Times New Roman" panose="02020603050405020304" pitchFamily="18" charset="0"/>
              </a:rPr>
              <a:t>work with children </a:t>
            </a:r>
            <a:r>
              <a:rPr lang="en-GB" sz="2200" b="0" dirty="0">
                <a:effectLst/>
                <a:latin typeface="+mj-lt"/>
                <a:ea typeface="Calibri" panose="020F0502020204030204" pitchFamily="34" charset="0"/>
                <a:cs typeface="Times New Roman" panose="02020603050405020304" pitchFamily="18" charset="0"/>
              </a:rPr>
              <a:t>to teach them a range of skills so </a:t>
            </a:r>
            <a:r>
              <a:rPr lang="en-GB" sz="2200" dirty="0">
                <a:effectLst/>
                <a:latin typeface="+mj-lt"/>
                <a:ea typeface="Calibri" panose="020F0502020204030204" pitchFamily="34" charset="0"/>
                <a:cs typeface="Times New Roman" panose="02020603050405020304" pitchFamily="18" charset="0"/>
              </a:rPr>
              <a:t>they can do all the same things as their friends. </a:t>
            </a:r>
            <a:endParaRPr lang="en-GB" sz="2200" dirty="0">
              <a:effectLst/>
              <a:latin typeface="+mj-lt"/>
            </a:endParaRPr>
          </a:p>
          <a:p>
            <a:pPr marL="457200" indent="-457200">
              <a:buFont typeface="+mj-lt"/>
              <a:buAutoNum type="arabicPeriod"/>
            </a:pPr>
            <a:endParaRPr lang="en-GB" sz="2200" b="0" dirty="0">
              <a:effectLst/>
              <a:latin typeface="Trebuchet MS" panose="020B0703020202090204" pitchFamily="34" charset="0"/>
              <a:ea typeface="Calibri" panose="020F0502020204030204" pitchFamily="34" charset="0"/>
              <a:cs typeface="Times New Roman" panose="02020603050405020304" pitchFamily="18" charset="0"/>
            </a:endParaRPr>
          </a:p>
          <a:p>
            <a:endParaRPr lang="en-GB" sz="2800" b="0" dirty="0">
              <a:effectLst/>
              <a:latin typeface="+mj-lt"/>
              <a:ea typeface="Calibri" panose="020F0502020204030204" pitchFamily="34" charset="0"/>
              <a:cs typeface="Times New Roman" panose="02020603050405020304" pitchFamily="18" charset="0"/>
            </a:endParaRPr>
          </a:p>
        </p:txBody>
      </p:sp>
      <p:sp>
        <p:nvSpPr>
          <p:cNvPr id="10" name="Title 24">
            <a:extLst>
              <a:ext uri="{FF2B5EF4-FFF2-40B4-BE49-F238E27FC236}">
                <a16:creationId xmlns:a16="http://schemas.microsoft.com/office/drawing/2014/main" id="{774EBEDF-1594-4F04-42C3-402A6B0D7816}"/>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
        <p:nvSpPr>
          <p:cNvPr id="11" name="Text Placeholder 1">
            <a:extLst>
              <a:ext uri="{FF2B5EF4-FFF2-40B4-BE49-F238E27FC236}">
                <a16:creationId xmlns:a16="http://schemas.microsoft.com/office/drawing/2014/main" id="{8172FE61-458C-9888-1A26-C7217D8C622D}"/>
              </a:ext>
            </a:extLst>
          </p:cNvPr>
          <p:cNvSpPr txBox="1">
            <a:spLocks/>
          </p:cNvSpPr>
          <p:nvPr/>
        </p:nvSpPr>
        <p:spPr>
          <a:xfrm>
            <a:off x="498876" y="884315"/>
            <a:ext cx="5800324" cy="1041822"/>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Guide Dogs</a:t>
            </a:r>
          </a:p>
        </p:txBody>
      </p:sp>
    </p:spTree>
    <p:extLst>
      <p:ext uri="{BB962C8B-B14F-4D97-AF65-F5344CB8AC3E}">
        <p14:creationId xmlns:p14="http://schemas.microsoft.com/office/powerpoint/2010/main" val="3504709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651F44-5571-CF56-F9BC-3331DC9E6453}"/>
              </a:ext>
            </a:extLst>
          </p:cNvPr>
          <p:cNvSpPr txBox="1">
            <a:spLocks/>
          </p:cNvSpPr>
          <p:nvPr/>
        </p:nvSpPr>
        <p:spPr>
          <a:xfrm>
            <a:off x="477520" y="412968"/>
            <a:ext cx="5923280" cy="1423350"/>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Josie’s video</a:t>
            </a:r>
          </a:p>
        </p:txBody>
      </p:sp>
      <p:pic>
        <p:nvPicPr>
          <p:cNvPr id="4" name="Picture 3" descr="A picture containing person, sitting, indoor, window&#10;&#10;Description automatically generated">
            <a:hlinkClick r:id="rId3"/>
            <a:extLst>
              <a:ext uri="{FF2B5EF4-FFF2-40B4-BE49-F238E27FC236}">
                <a16:creationId xmlns:a16="http://schemas.microsoft.com/office/drawing/2014/main" id="{B317E900-9148-C511-1EEE-0A69DFD52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493269"/>
            <a:ext cx="7772400" cy="4242672"/>
          </a:xfrm>
          <a:prstGeom prst="rect">
            <a:avLst/>
          </a:prstGeom>
        </p:spPr>
      </p:pic>
      <p:sp>
        <p:nvSpPr>
          <p:cNvPr id="5" name="TextBox 4" descr="Image of Josie's video where she speaks about her vision impairment. ">
            <a:extLst>
              <a:ext uri="{FF2B5EF4-FFF2-40B4-BE49-F238E27FC236}">
                <a16:creationId xmlns:a16="http://schemas.microsoft.com/office/drawing/2014/main" id="{0A67D0FD-E3AD-AFC3-DFBB-92BE0861FA60}"/>
              </a:ext>
            </a:extLst>
          </p:cNvPr>
          <p:cNvSpPr txBox="1"/>
          <p:nvPr/>
        </p:nvSpPr>
        <p:spPr>
          <a:xfrm>
            <a:off x="2120900" y="5902569"/>
            <a:ext cx="5651500" cy="369332"/>
          </a:xfrm>
          <a:prstGeom prst="rect">
            <a:avLst/>
          </a:prstGeom>
          <a:noFill/>
        </p:spPr>
        <p:txBody>
          <a:bodyPr wrap="square" rtlCol="0">
            <a:spAutoFit/>
          </a:bodyPr>
          <a:lstStyle/>
          <a:p>
            <a:r>
              <a:rPr lang="en-US" b="1" dirty="0"/>
              <a:t>www.guidedogs.org.uk/FundRacePack</a:t>
            </a:r>
          </a:p>
        </p:txBody>
      </p:sp>
      <p:sp>
        <p:nvSpPr>
          <p:cNvPr id="6" name="Title 24">
            <a:extLst>
              <a:ext uri="{FF2B5EF4-FFF2-40B4-BE49-F238E27FC236}">
                <a16:creationId xmlns:a16="http://schemas.microsoft.com/office/drawing/2014/main" id="{7C9BE720-215A-4657-4453-C9A3462DD463}"/>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234111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81892-380D-7DD8-DE1A-C98F21B4C134}"/>
              </a:ext>
            </a:extLst>
          </p:cNvPr>
          <p:cNvSpPr txBox="1">
            <a:spLocks/>
          </p:cNvSpPr>
          <p:nvPr/>
        </p:nvSpPr>
        <p:spPr>
          <a:xfrm>
            <a:off x="477519" y="850384"/>
            <a:ext cx="10190481" cy="3103486"/>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4200" dirty="0">
                <a:effectLst/>
                <a:latin typeface="Trebuchet MS" panose="020B0703020202090204" pitchFamily="34" charset="0"/>
                <a:ea typeface="Calibri" panose="020F0502020204030204" pitchFamily="34" charset="0"/>
                <a:cs typeface="Times New Roman" panose="02020603050405020304" pitchFamily="18" charset="0"/>
              </a:rPr>
              <a:t>Had you heard of Guide Dogs? </a:t>
            </a:r>
          </a:p>
          <a:p>
            <a:endParaRPr lang="en-GB" sz="600" dirty="0">
              <a:effectLst/>
              <a:latin typeface="Trebuchet MS" panose="020B0703020202090204" pitchFamily="34" charset="0"/>
              <a:ea typeface="Calibri" panose="020F0502020204030204" pitchFamily="34" charset="0"/>
              <a:cs typeface="Times New Roman" panose="02020603050405020304" pitchFamily="18" charset="0"/>
            </a:endParaRPr>
          </a:p>
          <a:p>
            <a:r>
              <a:rPr lang="en-GB" sz="4200" dirty="0">
                <a:effectLst/>
                <a:latin typeface="Trebuchet MS" panose="020B0703020202090204" pitchFamily="34" charset="0"/>
                <a:ea typeface="Calibri" panose="020F0502020204030204" pitchFamily="34" charset="0"/>
                <a:cs typeface="Times New Roman" panose="02020603050405020304" pitchFamily="18" charset="0"/>
              </a:rPr>
              <a:t>Did you know about all the ways they help people? </a:t>
            </a:r>
          </a:p>
        </p:txBody>
      </p:sp>
      <p:pic>
        <p:nvPicPr>
          <p:cNvPr id="4" name="Picture 3">
            <a:extLst>
              <a:ext uri="{FF2B5EF4-FFF2-40B4-BE49-F238E27FC236}">
                <a16:creationId xmlns:a16="http://schemas.microsoft.com/office/drawing/2014/main" id="{B47A3E0E-F87A-1A98-3114-6BED85813E5C}"/>
              </a:ext>
            </a:extLst>
          </p:cNvPr>
          <p:cNvPicPr>
            <a:picLocks noChangeAspect="1"/>
          </p:cNvPicPr>
          <p:nvPr/>
        </p:nvPicPr>
        <p:blipFill>
          <a:blip r:embed="rId3"/>
          <a:stretch>
            <a:fillRect/>
          </a:stretch>
        </p:blipFill>
        <p:spPr>
          <a:xfrm>
            <a:off x="6987987" y="3706481"/>
            <a:ext cx="3070413" cy="3151518"/>
          </a:xfrm>
          <a:prstGeom prst="rect">
            <a:avLst/>
          </a:prstGeom>
        </p:spPr>
      </p:pic>
      <p:sp>
        <p:nvSpPr>
          <p:cNvPr id="3" name="Title 24">
            <a:extLst>
              <a:ext uri="{FF2B5EF4-FFF2-40B4-BE49-F238E27FC236}">
                <a16:creationId xmlns:a16="http://schemas.microsoft.com/office/drawing/2014/main" id="{70637E88-A180-3224-B331-794B977BA7F6}"/>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
        <p:nvSpPr>
          <p:cNvPr id="6" name="TextBox 5">
            <a:extLst>
              <a:ext uri="{FF2B5EF4-FFF2-40B4-BE49-F238E27FC236}">
                <a16:creationId xmlns:a16="http://schemas.microsoft.com/office/drawing/2014/main" id="{5833CE5B-6671-FD42-DE99-2F57BE88CF2F}"/>
              </a:ext>
            </a:extLst>
          </p:cNvPr>
          <p:cNvSpPr txBox="1"/>
          <p:nvPr/>
        </p:nvSpPr>
        <p:spPr>
          <a:xfrm>
            <a:off x="477519" y="3890370"/>
            <a:ext cx="5618481" cy="2031325"/>
          </a:xfrm>
          <a:prstGeom prst="rect">
            <a:avLst/>
          </a:prstGeom>
          <a:noFill/>
        </p:spPr>
        <p:txBody>
          <a:bodyPr wrap="square">
            <a:spAutoFit/>
          </a:bodyPr>
          <a:lstStyle/>
          <a:p>
            <a:r>
              <a:rPr lang="en-GB" sz="4200" b="1" dirty="0">
                <a:effectLst/>
                <a:latin typeface="Trebuchet MS" panose="020B0703020202090204" pitchFamily="34" charset="0"/>
                <a:ea typeface="Calibri" panose="020F0502020204030204" pitchFamily="34" charset="0"/>
                <a:cs typeface="Times New Roman" panose="02020603050405020304" pitchFamily="18" charset="0"/>
              </a:rPr>
              <a:t>Would you like to help Guide Dogs and children like Josie?</a:t>
            </a:r>
            <a:r>
              <a:rPr lang="en-GB" sz="4200" b="1" dirty="0">
                <a:effectLst/>
              </a:rPr>
              <a:t> </a:t>
            </a:r>
            <a:endParaRPr lang="en-GB" sz="42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242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grass, outdoor, sport&#10;&#10;Description automatically generated">
            <a:extLst>
              <a:ext uri="{FF2B5EF4-FFF2-40B4-BE49-F238E27FC236}">
                <a16:creationId xmlns:a16="http://schemas.microsoft.com/office/drawing/2014/main" id="{7B35B67F-4E00-2251-5EC4-5E143A75D1E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845" t="15389" r="21641" b="34525"/>
          <a:stretch/>
        </p:blipFill>
        <p:spPr>
          <a:xfrm>
            <a:off x="5575637" y="-1"/>
            <a:ext cx="6616363" cy="6858000"/>
          </a:xfrm>
        </p:spPr>
      </p:pic>
      <p:sp>
        <p:nvSpPr>
          <p:cNvPr id="6" name="Text Placeholder 1">
            <a:extLst>
              <a:ext uri="{FF2B5EF4-FFF2-40B4-BE49-F238E27FC236}">
                <a16:creationId xmlns:a16="http://schemas.microsoft.com/office/drawing/2014/main" id="{4EF9EA35-3E52-4AA3-29E5-0BE8995A3D6C}"/>
              </a:ext>
            </a:extLst>
          </p:cNvPr>
          <p:cNvSpPr txBox="1">
            <a:spLocks/>
          </p:cNvSpPr>
          <p:nvPr/>
        </p:nvSpPr>
        <p:spPr>
          <a:xfrm>
            <a:off x="498876" y="493502"/>
            <a:ext cx="5800324" cy="1041822"/>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Fund Race</a:t>
            </a:r>
          </a:p>
        </p:txBody>
      </p:sp>
      <p:sp>
        <p:nvSpPr>
          <p:cNvPr id="7" name="Text Placeholder 1">
            <a:extLst>
              <a:ext uri="{FF2B5EF4-FFF2-40B4-BE49-F238E27FC236}">
                <a16:creationId xmlns:a16="http://schemas.microsoft.com/office/drawing/2014/main" id="{88FE76EF-DE4E-D906-FF5D-EBBD63F79856}"/>
              </a:ext>
            </a:extLst>
          </p:cNvPr>
          <p:cNvSpPr txBox="1">
            <a:spLocks/>
          </p:cNvSpPr>
          <p:nvPr/>
        </p:nvSpPr>
        <p:spPr>
          <a:xfrm>
            <a:off x="498876" y="1535324"/>
            <a:ext cx="4261144" cy="2473646"/>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800" b="0" dirty="0">
                <a:effectLst/>
                <a:latin typeface="+mj-lt"/>
                <a:ea typeface="Calibri" panose="020F0502020204030204" pitchFamily="34" charset="0"/>
                <a:cs typeface="Times New Roman" panose="02020603050405020304" pitchFamily="18" charset="0"/>
              </a:rPr>
              <a:t>We’re making our sports day more inclusive and going to raise money for Guide Dogs.</a:t>
            </a:r>
          </a:p>
        </p:txBody>
      </p:sp>
      <p:sp>
        <p:nvSpPr>
          <p:cNvPr id="8" name="Title 24">
            <a:extLst>
              <a:ext uri="{FF2B5EF4-FFF2-40B4-BE49-F238E27FC236}">
                <a16:creationId xmlns:a16="http://schemas.microsoft.com/office/drawing/2014/main" id="{F88ECC8B-E7BF-E664-CCB1-3EE95BFFAE5F}"/>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pic>
        <p:nvPicPr>
          <p:cNvPr id="12" name="Picture 11" descr="A picture containing person, outdoor&#10;&#10;Description automatically generated">
            <a:extLst>
              <a:ext uri="{FF2B5EF4-FFF2-40B4-BE49-F238E27FC236}">
                <a16:creationId xmlns:a16="http://schemas.microsoft.com/office/drawing/2014/main" id="{6682C106-1EB2-6768-90F2-66AF038FC7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977" y="3246797"/>
            <a:ext cx="3117701" cy="3117701"/>
          </a:xfrm>
          <a:prstGeom prst="rect">
            <a:avLst/>
          </a:prstGeom>
        </p:spPr>
      </p:pic>
    </p:spTree>
    <p:extLst>
      <p:ext uri="{BB962C8B-B14F-4D97-AF65-F5344CB8AC3E}">
        <p14:creationId xmlns:p14="http://schemas.microsoft.com/office/powerpoint/2010/main" val="692475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22E792-9AD0-458D-627A-559B13427A34}"/>
              </a:ext>
            </a:extLst>
          </p:cNvPr>
          <p:cNvSpPr>
            <a:spLocks noGrp="1"/>
          </p:cNvSpPr>
          <p:nvPr>
            <p:ph type="body" sz="quarter" idx="13"/>
          </p:nvPr>
        </p:nvSpPr>
        <p:spPr>
          <a:xfrm>
            <a:off x="566400" y="3182464"/>
            <a:ext cx="5529601" cy="2946904"/>
          </a:xfrm>
        </p:spPr>
        <p:txBody>
          <a:bodyPr/>
          <a:lstStyle/>
          <a:p>
            <a:pPr marL="457200" indent="-457200">
              <a:buFont typeface="Arial" panose="020B0604020202020204" pitchFamily="34" charset="0"/>
              <a:buChar char="•"/>
            </a:pPr>
            <a:r>
              <a:rPr lang="en-US" sz="2800" b="0" dirty="0"/>
              <a:t>Think about other people’s needs.</a:t>
            </a:r>
          </a:p>
          <a:p>
            <a:pPr marL="457200" indent="-457200">
              <a:buFont typeface="Arial" panose="020B0604020202020204" pitchFamily="34" charset="0"/>
              <a:buChar char="•"/>
            </a:pPr>
            <a:r>
              <a:rPr lang="en-US" sz="2800" b="0" dirty="0"/>
              <a:t>Give everyone the freedom to be themselves.</a:t>
            </a:r>
          </a:p>
          <a:p>
            <a:pPr marL="457200" indent="-457200">
              <a:buFont typeface="Arial" panose="020B0604020202020204" pitchFamily="34" charset="0"/>
              <a:buChar char="•"/>
            </a:pPr>
            <a:r>
              <a:rPr lang="en-US" sz="2800" b="0" dirty="0"/>
              <a:t>Ensure everyone is able to take part.</a:t>
            </a:r>
          </a:p>
        </p:txBody>
      </p:sp>
      <p:pic>
        <p:nvPicPr>
          <p:cNvPr id="9" name="Picture Placeholder 8" descr="A couple of women sitting on a couch reading a book&#10;&#10;Description automatically generated with medium confidence">
            <a:extLst>
              <a:ext uri="{FF2B5EF4-FFF2-40B4-BE49-F238E27FC236}">
                <a16:creationId xmlns:a16="http://schemas.microsoft.com/office/drawing/2014/main" id="{B252EC45-01A3-3F96-C116-FC02227439B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2786" t="5701" r="17198" b="16536"/>
          <a:stretch/>
        </p:blipFill>
        <p:spPr>
          <a:xfrm>
            <a:off x="5575637" y="-1"/>
            <a:ext cx="6616363" cy="6858000"/>
          </a:xfrm>
        </p:spPr>
      </p:pic>
      <p:sp>
        <p:nvSpPr>
          <p:cNvPr id="4" name="Text Placeholder 1">
            <a:extLst>
              <a:ext uri="{FF2B5EF4-FFF2-40B4-BE49-F238E27FC236}">
                <a16:creationId xmlns:a16="http://schemas.microsoft.com/office/drawing/2014/main" id="{D9AE4DB6-DB60-2C3C-66AB-96786376488E}"/>
              </a:ext>
            </a:extLst>
          </p:cNvPr>
          <p:cNvSpPr txBox="1">
            <a:spLocks/>
          </p:cNvSpPr>
          <p:nvPr/>
        </p:nvSpPr>
        <p:spPr>
          <a:xfrm>
            <a:off x="498876" y="884315"/>
            <a:ext cx="5800324" cy="1569518"/>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We can all be more inclusive</a:t>
            </a:r>
          </a:p>
        </p:txBody>
      </p:sp>
      <p:sp>
        <p:nvSpPr>
          <p:cNvPr id="5" name="Title 24">
            <a:extLst>
              <a:ext uri="{FF2B5EF4-FFF2-40B4-BE49-F238E27FC236}">
                <a16:creationId xmlns:a16="http://schemas.microsoft.com/office/drawing/2014/main" id="{C8EE3429-598B-3F99-3E13-714A349F864B}"/>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2995285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437E2048-7FB9-39F8-42B2-3511F0E0C732}"/>
              </a:ext>
            </a:extLst>
          </p:cNvPr>
          <p:cNvSpPr/>
          <p:nvPr/>
        </p:nvSpPr>
        <p:spPr>
          <a:xfrm>
            <a:off x="3425846" y="3587405"/>
            <a:ext cx="1478850" cy="1478850"/>
          </a:xfrm>
          <a:prstGeom prst="ellipse">
            <a:avLst/>
          </a:prstGeom>
          <a:solidFill>
            <a:srgbClr val="86D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1">
            <a:extLst>
              <a:ext uri="{FF2B5EF4-FFF2-40B4-BE49-F238E27FC236}">
                <a16:creationId xmlns:a16="http://schemas.microsoft.com/office/drawing/2014/main" id="{B7DC8A8C-DD74-12C7-6B65-DFAE824AE982}"/>
              </a:ext>
            </a:extLst>
          </p:cNvPr>
          <p:cNvSpPr txBox="1">
            <a:spLocks/>
          </p:cNvSpPr>
          <p:nvPr/>
        </p:nvSpPr>
        <p:spPr>
          <a:xfrm>
            <a:off x="477520" y="444907"/>
            <a:ext cx="11714479" cy="964637"/>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6000" dirty="0"/>
              <a:t>Vision</a:t>
            </a:r>
            <a:r>
              <a:rPr lang="en-US" sz="6500" dirty="0"/>
              <a:t> impairment</a:t>
            </a:r>
          </a:p>
        </p:txBody>
      </p:sp>
      <p:sp>
        <p:nvSpPr>
          <p:cNvPr id="31" name="Text Placeholder 1">
            <a:extLst>
              <a:ext uri="{FF2B5EF4-FFF2-40B4-BE49-F238E27FC236}">
                <a16:creationId xmlns:a16="http://schemas.microsoft.com/office/drawing/2014/main" id="{D9AE8142-99FD-963F-AE1E-71C90D996655}"/>
              </a:ext>
            </a:extLst>
          </p:cNvPr>
          <p:cNvSpPr txBox="1">
            <a:spLocks/>
          </p:cNvSpPr>
          <p:nvPr/>
        </p:nvSpPr>
        <p:spPr>
          <a:xfrm>
            <a:off x="477521" y="1674402"/>
            <a:ext cx="11714480" cy="651939"/>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800" b="0" dirty="0">
                <a:effectLst/>
                <a:latin typeface="Trebuchet MS" panose="020B0703020202090204" pitchFamily="34" charset="0"/>
                <a:ea typeface="Calibri" panose="020F0502020204030204" pitchFamily="34" charset="0"/>
                <a:cs typeface="Times New Roman" panose="02020603050405020304" pitchFamily="18" charset="0"/>
              </a:rPr>
              <a:t>We all see the world differently.</a:t>
            </a:r>
          </a:p>
        </p:txBody>
      </p:sp>
      <p:pic>
        <p:nvPicPr>
          <p:cNvPr id="32" name="Picture 31">
            <a:extLst>
              <a:ext uri="{FF2B5EF4-FFF2-40B4-BE49-F238E27FC236}">
                <a16:creationId xmlns:a16="http://schemas.microsoft.com/office/drawing/2014/main" id="{01A69F71-4910-846F-FDF5-532BE55DC17E}"/>
              </a:ext>
            </a:extLst>
          </p:cNvPr>
          <p:cNvPicPr>
            <a:picLocks noChangeAspect="1"/>
          </p:cNvPicPr>
          <p:nvPr/>
        </p:nvPicPr>
        <p:blipFill>
          <a:blip r:embed="rId3"/>
          <a:stretch>
            <a:fillRect/>
          </a:stretch>
        </p:blipFill>
        <p:spPr>
          <a:xfrm>
            <a:off x="2537013" y="2840156"/>
            <a:ext cx="3243395" cy="2973112"/>
          </a:xfrm>
          <a:prstGeom prst="rect">
            <a:avLst/>
          </a:prstGeom>
        </p:spPr>
      </p:pic>
      <p:sp>
        <p:nvSpPr>
          <p:cNvPr id="37" name="Title 24">
            <a:extLst>
              <a:ext uri="{FF2B5EF4-FFF2-40B4-BE49-F238E27FC236}">
                <a16:creationId xmlns:a16="http://schemas.microsoft.com/office/drawing/2014/main" id="{BC7294B4-8E2F-FC15-B413-5E4467A70BC0}"/>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pic>
        <p:nvPicPr>
          <p:cNvPr id="38" name="Picture 37">
            <a:extLst>
              <a:ext uri="{FF2B5EF4-FFF2-40B4-BE49-F238E27FC236}">
                <a16:creationId xmlns:a16="http://schemas.microsoft.com/office/drawing/2014/main" id="{98DC3C1C-7501-C62F-A44F-816CF3579E47}"/>
              </a:ext>
            </a:extLst>
          </p:cNvPr>
          <p:cNvPicPr>
            <a:picLocks noChangeAspect="1"/>
          </p:cNvPicPr>
          <p:nvPr/>
        </p:nvPicPr>
        <p:blipFill>
          <a:blip r:embed="rId4"/>
          <a:stretch>
            <a:fillRect/>
          </a:stretch>
        </p:blipFill>
        <p:spPr>
          <a:xfrm>
            <a:off x="6519170" y="2954162"/>
            <a:ext cx="2935705" cy="3144045"/>
          </a:xfrm>
          <a:prstGeom prst="rect">
            <a:avLst/>
          </a:prstGeom>
        </p:spPr>
      </p:pic>
    </p:spTree>
    <p:extLst>
      <p:ext uri="{BB962C8B-B14F-4D97-AF65-F5344CB8AC3E}">
        <p14:creationId xmlns:p14="http://schemas.microsoft.com/office/powerpoint/2010/main" val="1529843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4CC7F855-F5FA-27C7-10CA-C0DB044058A6}"/>
              </a:ext>
            </a:extLst>
          </p:cNvPr>
          <p:cNvSpPr/>
          <p:nvPr/>
        </p:nvSpPr>
        <p:spPr>
          <a:xfrm>
            <a:off x="2731975" y="679652"/>
            <a:ext cx="1747826" cy="1747826"/>
          </a:xfrm>
          <a:prstGeom prst="ellipse">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B5C"/>
              </a:solidFill>
            </a:endParaRPr>
          </a:p>
        </p:txBody>
      </p:sp>
      <p:sp>
        <p:nvSpPr>
          <p:cNvPr id="16" name="TextBox 15">
            <a:extLst>
              <a:ext uri="{FF2B5EF4-FFF2-40B4-BE49-F238E27FC236}">
                <a16:creationId xmlns:a16="http://schemas.microsoft.com/office/drawing/2014/main" id="{508F6AB3-F3D6-7FC8-C8E5-1788EBB9E890}"/>
              </a:ext>
            </a:extLst>
          </p:cNvPr>
          <p:cNvSpPr txBox="1"/>
          <p:nvPr/>
        </p:nvSpPr>
        <p:spPr>
          <a:xfrm>
            <a:off x="2457694" y="2561266"/>
            <a:ext cx="2483469" cy="923330"/>
          </a:xfrm>
          <a:prstGeom prst="rect">
            <a:avLst/>
          </a:prstGeom>
          <a:noFill/>
        </p:spPr>
        <p:txBody>
          <a:bodyPr wrap="square">
            <a:spAutoFit/>
          </a:bodyPr>
          <a:lstStyle/>
          <a:p>
            <a:r>
              <a:rPr lang="en-GB" dirty="0">
                <a:effectLst/>
                <a:latin typeface="Trebuchet MS" panose="020B0703020202090204" pitchFamily="34" charset="0"/>
                <a:ea typeface="Calibri" panose="020F0502020204030204" pitchFamily="34" charset="0"/>
                <a:cs typeface="Times New Roman" panose="02020603050405020304" pitchFamily="18" charset="0"/>
              </a:rPr>
              <a:t>You might not be able to see colours.</a:t>
            </a:r>
          </a:p>
          <a:p>
            <a:endParaRPr lang="en-GB"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B80B2417-18FA-9089-E33B-3D48380D6E6F}"/>
              </a:ext>
            </a:extLst>
          </p:cNvPr>
          <p:cNvSpPr txBox="1"/>
          <p:nvPr/>
        </p:nvSpPr>
        <p:spPr>
          <a:xfrm>
            <a:off x="6777087" y="5532017"/>
            <a:ext cx="3036356" cy="923330"/>
          </a:xfrm>
          <a:prstGeom prst="rect">
            <a:avLst/>
          </a:prstGeom>
          <a:noFill/>
        </p:spPr>
        <p:txBody>
          <a:bodyPr wrap="square">
            <a:spAutoFit/>
          </a:bodyPr>
          <a:lstStyle/>
          <a:p>
            <a:r>
              <a:rPr lang="en-GB" dirty="0">
                <a:effectLst/>
                <a:latin typeface="Trebuchet MS" panose="020B0703020202090204" pitchFamily="34" charset="0"/>
                <a:ea typeface="Calibri" panose="020F0502020204030204" pitchFamily="34" charset="0"/>
                <a:cs typeface="Times New Roman" panose="02020603050405020304" pitchFamily="18" charset="0"/>
              </a:rPr>
              <a:t>You might have an eye condition that caused you to lose some of your sight.</a:t>
            </a:r>
          </a:p>
        </p:txBody>
      </p:sp>
      <p:sp>
        <p:nvSpPr>
          <p:cNvPr id="18" name="TextBox 17">
            <a:extLst>
              <a:ext uri="{FF2B5EF4-FFF2-40B4-BE49-F238E27FC236}">
                <a16:creationId xmlns:a16="http://schemas.microsoft.com/office/drawing/2014/main" id="{56D02A12-2320-9264-E13C-5155F69B691F}"/>
              </a:ext>
            </a:extLst>
          </p:cNvPr>
          <p:cNvSpPr txBox="1"/>
          <p:nvPr/>
        </p:nvSpPr>
        <p:spPr>
          <a:xfrm>
            <a:off x="6999107" y="2562079"/>
            <a:ext cx="2562606" cy="646331"/>
          </a:xfrm>
          <a:prstGeom prst="rect">
            <a:avLst/>
          </a:prstGeom>
          <a:noFill/>
        </p:spPr>
        <p:txBody>
          <a:bodyPr wrap="square">
            <a:spAutoFit/>
          </a:bodyPr>
          <a:lstStyle/>
          <a:p>
            <a:r>
              <a:rPr lang="en-GB" dirty="0">
                <a:effectLst/>
                <a:latin typeface="Trebuchet MS" panose="020B0703020202090204" pitchFamily="34" charset="0"/>
                <a:ea typeface="Calibri" panose="020F0502020204030204" pitchFamily="34" charset="0"/>
                <a:cs typeface="Times New Roman" panose="02020603050405020304" pitchFamily="18" charset="0"/>
              </a:rPr>
              <a:t>You might need glasses to adjust your vision.</a:t>
            </a:r>
          </a:p>
        </p:txBody>
      </p:sp>
      <p:sp>
        <p:nvSpPr>
          <p:cNvPr id="19" name="TextBox 18">
            <a:extLst>
              <a:ext uri="{FF2B5EF4-FFF2-40B4-BE49-F238E27FC236}">
                <a16:creationId xmlns:a16="http://schemas.microsoft.com/office/drawing/2014/main" id="{47F96191-DBA9-E7A3-ABD4-841836CFD9EF}"/>
              </a:ext>
            </a:extLst>
          </p:cNvPr>
          <p:cNvSpPr txBox="1"/>
          <p:nvPr/>
        </p:nvSpPr>
        <p:spPr>
          <a:xfrm>
            <a:off x="2378557" y="5532017"/>
            <a:ext cx="2562606" cy="646331"/>
          </a:xfrm>
          <a:prstGeom prst="rect">
            <a:avLst/>
          </a:prstGeom>
          <a:noFill/>
        </p:spPr>
        <p:txBody>
          <a:bodyPr wrap="square">
            <a:spAutoFit/>
          </a:bodyPr>
          <a:lstStyle/>
          <a:p>
            <a:r>
              <a:rPr lang="en-GB" dirty="0">
                <a:effectLst/>
                <a:latin typeface="Trebuchet MS" panose="020B0703020202090204" pitchFamily="34" charset="0"/>
                <a:ea typeface="Calibri" panose="020F0502020204030204" pitchFamily="34" charset="0"/>
                <a:cs typeface="Times New Roman" panose="02020603050405020304" pitchFamily="18" charset="0"/>
              </a:rPr>
              <a:t>You might not be able to see anything at all. </a:t>
            </a:r>
          </a:p>
        </p:txBody>
      </p:sp>
      <p:pic>
        <p:nvPicPr>
          <p:cNvPr id="20" name="Picture 19">
            <a:extLst>
              <a:ext uri="{FF2B5EF4-FFF2-40B4-BE49-F238E27FC236}">
                <a16:creationId xmlns:a16="http://schemas.microsoft.com/office/drawing/2014/main" id="{319889EE-F478-03E2-B40A-C333BDC6630D}"/>
              </a:ext>
            </a:extLst>
          </p:cNvPr>
          <p:cNvPicPr>
            <a:picLocks noChangeAspect="1"/>
          </p:cNvPicPr>
          <p:nvPr/>
        </p:nvPicPr>
        <p:blipFill>
          <a:blip r:embed="rId3"/>
          <a:stretch>
            <a:fillRect/>
          </a:stretch>
        </p:blipFill>
        <p:spPr>
          <a:xfrm>
            <a:off x="2497608" y="877325"/>
            <a:ext cx="2186390" cy="1093195"/>
          </a:xfrm>
          <a:prstGeom prst="rect">
            <a:avLst/>
          </a:prstGeom>
        </p:spPr>
      </p:pic>
      <p:sp>
        <p:nvSpPr>
          <p:cNvPr id="21" name="Oval 20">
            <a:extLst>
              <a:ext uri="{FF2B5EF4-FFF2-40B4-BE49-F238E27FC236}">
                <a16:creationId xmlns:a16="http://schemas.microsoft.com/office/drawing/2014/main" id="{B31875CF-4B57-AE43-B082-3CEC193B4113}"/>
              </a:ext>
            </a:extLst>
          </p:cNvPr>
          <p:cNvSpPr/>
          <p:nvPr/>
        </p:nvSpPr>
        <p:spPr>
          <a:xfrm>
            <a:off x="7321804" y="3650403"/>
            <a:ext cx="1747826" cy="1747826"/>
          </a:xfrm>
          <a:prstGeom prst="ellipse">
            <a:avLst/>
          </a:prstGeom>
          <a:solidFill>
            <a:srgbClr val="FFA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5FB62E2-0F3E-5453-25E2-6B5499B4874A}"/>
              </a:ext>
            </a:extLst>
          </p:cNvPr>
          <p:cNvSpPr/>
          <p:nvPr/>
        </p:nvSpPr>
        <p:spPr>
          <a:xfrm>
            <a:off x="2721515" y="3650403"/>
            <a:ext cx="1747826" cy="1747826"/>
          </a:xfrm>
          <a:prstGeom prst="ellipse">
            <a:avLst/>
          </a:prstGeom>
          <a:solidFill>
            <a:srgbClr val="E8E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C064905B-1949-490F-496D-E291D36C3E4D}"/>
              </a:ext>
            </a:extLst>
          </p:cNvPr>
          <p:cNvSpPr/>
          <p:nvPr/>
        </p:nvSpPr>
        <p:spPr>
          <a:xfrm>
            <a:off x="7342065" y="679652"/>
            <a:ext cx="1747826" cy="1747826"/>
          </a:xfrm>
          <a:prstGeom prst="ellipse">
            <a:avLst/>
          </a:prstGeom>
          <a:solidFill>
            <a:srgbClr val="86D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60F754BD-F614-B0F3-0A7E-138A4C2E2211}"/>
              </a:ext>
            </a:extLst>
          </p:cNvPr>
          <p:cNvPicPr>
            <a:picLocks noChangeAspect="1"/>
          </p:cNvPicPr>
          <p:nvPr/>
        </p:nvPicPr>
        <p:blipFill>
          <a:blip r:embed="rId4"/>
          <a:stretch>
            <a:fillRect/>
          </a:stretch>
        </p:blipFill>
        <p:spPr>
          <a:xfrm>
            <a:off x="7318915" y="1009912"/>
            <a:ext cx="1782551" cy="1132312"/>
          </a:xfrm>
          <a:prstGeom prst="rect">
            <a:avLst/>
          </a:prstGeom>
        </p:spPr>
      </p:pic>
      <p:pic>
        <p:nvPicPr>
          <p:cNvPr id="2" name="Picture 1">
            <a:extLst>
              <a:ext uri="{FF2B5EF4-FFF2-40B4-BE49-F238E27FC236}">
                <a16:creationId xmlns:a16="http://schemas.microsoft.com/office/drawing/2014/main" id="{A8B90118-5555-929D-0B26-FE9B48D8931B}"/>
              </a:ext>
            </a:extLst>
          </p:cNvPr>
          <p:cNvPicPr>
            <a:picLocks noChangeAspect="1"/>
          </p:cNvPicPr>
          <p:nvPr/>
        </p:nvPicPr>
        <p:blipFill>
          <a:blip r:embed="rId5"/>
          <a:stretch>
            <a:fillRect/>
          </a:stretch>
        </p:blipFill>
        <p:spPr>
          <a:xfrm>
            <a:off x="2929217" y="3507795"/>
            <a:ext cx="1320846" cy="1865460"/>
          </a:xfrm>
          <a:prstGeom prst="rect">
            <a:avLst/>
          </a:prstGeom>
        </p:spPr>
      </p:pic>
      <p:pic>
        <p:nvPicPr>
          <p:cNvPr id="3" name="Picture 2">
            <a:extLst>
              <a:ext uri="{FF2B5EF4-FFF2-40B4-BE49-F238E27FC236}">
                <a16:creationId xmlns:a16="http://schemas.microsoft.com/office/drawing/2014/main" id="{0494E905-4FE2-5E5F-2DDA-C07330DC1F6F}"/>
              </a:ext>
            </a:extLst>
          </p:cNvPr>
          <p:cNvPicPr>
            <a:picLocks noChangeAspect="1"/>
          </p:cNvPicPr>
          <p:nvPr/>
        </p:nvPicPr>
        <p:blipFill>
          <a:blip r:embed="rId6"/>
          <a:stretch>
            <a:fillRect/>
          </a:stretch>
        </p:blipFill>
        <p:spPr>
          <a:xfrm>
            <a:off x="7483415" y="3504501"/>
            <a:ext cx="1486044" cy="1865460"/>
          </a:xfrm>
          <a:prstGeom prst="rect">
            <a:avLst/>
          </a:prstGeom>
        </p:spPr>
      </p:pic>
      <p:sp>
        <p:nvSpPr>
          <p:cNvPr id="5" name="Title 24">
            <a:extLst>
              <a:ext uri="{FF2B5EF4-FFF2-40B4-BE49-F238E27FC236}">
                <a16:creationId xmlns:a16="http://schemas.microsoft.com/office/drawing/2014/main" id="{11B31509-C856-1C25-9E51-5385F0FC7C84}"/>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823019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C3B67DAC-6BF6-54F8-3819-19A30B0E1427}"/>
              </a:ext>
            </a:extLst>
          </p:cNvPr>
          <p:cNvSpPr txBox="1">
            <a:spLocks/>
          </p:cNvSpPr>
          <p:nvPr/>
        </p:nvSpPr>
        <p:spPr>
          <a:xfrm>
            <a:off x="458774" y="2340401"/>
            <a:ext cx="4261144" cy="2473646"/>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800" b="0" dirty="0">
                <a:latin typeface="Trebuchet MS" panose="020B0703020202090204" pitchFamily="34" charset="0"/>
                <a:ea typeface="Calibri" panose="020F0502020204030204" pitchFamily="34" charset="0"/>
                <a:cs typeface="Times New Roman" panose="02020603050405020304" pitchFamily="18" charset="0"/>
              </a:rPr>
              <a:t>P</a:t>
            </a:r>
            <a:r>
              <a:rPr lang="en-GB" sz="2800" b="0" dirty="0">
                <a:effectLst/>
                <a:latin typeface="Trebuchet MS" panose="020B0703020202090204" pitchFamily="34" charset="0"/>
                <a:ea typeface="Calibri" panose="020F0502020204030204" pitchFamily="34" charset="0"/>
                <a:cs typeface="Times New Roman" panose="02020603050405020304" pitchFamily="18" charset="0"/>
              </a:rPr>
              <a:t>ut your hands in front of your eyes and make a fist but leave a small gap, like you are looking through binoculars. </a:t>
            </a:r>
          </a:p>
        </p:txBody>
      </p:sp>
      <p:pic>
        <p:nvPicPr>
          <p:cNvPr id="8" name="Picture 7">
            <a:extLst>
              <a:ext uri="{FF2B5EF4-FFF2-40B4-BE49-F238E27FC236}">
                <a16:creationId xmlns:a16="http://schemas.microsoft.com/office/drawing/2014/main" id="{546EA2C8-4CF7-3ABB-AB30-EE29AEDDEC27}"/>
              </a:ext>
            </a:extLst>
          </p:cNvPr>
          <p:cNvPicPr>
            <a:picLocks noChangeAspect="1"/>
          </p:cNvPicPr>
          <p:nvPr/>
        </p:nvPicPr>
        <p:blipFill>
          <a:blip r:embed="rId3"/>
          <a:stretch>
            <a:fillRect/>
          </a:stretch>
        </p:blipFill>
        <p:spPr>
          <a:xfrm>
            <a:off x="7022287" y="803480"/>
            <a:ext cx="4710939" cy="4530520"/>
          </a:xfrm>
          <a:prstGeom prst="rect">
            <a:avLst/>
          </a:prstGeom>
        </p:spPr>
      </p:pic>
      <p:sp>
        <p:nvSpPr>
          <p:cNvPr id="9" name="Text Placeholder 1">
            <a:extLst>
              <a:ext uri="{FF2B5EF4-FFF2-40B4-BE49-F238E27FC236}">
                <a16:creationId xmlns:a16="http://schemas.microsoft.com/office/drawing/2014/main" id="{57275B8E-6923-CFB6-1E1F-E3D2878AA02C}"/>
              </a:ext>
            </a:extLst>
          </p:cNvPr>
          <p:cNvSpPr txBox="1">
            <a:spLocks/>
          </p:cNvSpPr>
          <p:nvPr/>
        </p:nvSpPr>
        <p:spPr>
          <a:xfrm>
            <a:off x="477520" y="1024015"/>
            <a:ext cx="5923280" cy="1423350"/>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Activity 1</a:t>
            </a:r>
          </a:p>
        </p:txBody>
      </p:sp>
      <p:sp>
        <p:nvSpPr>
          <p:cNvPr id="2" name="Title 24">
            <a:extLst>
              <a:ext uri="{FF2B5EF4-FFF2-40B4-BE49-F238E27FC236}">
                <a16:creationId xmlns:a16="http://schemas.microsoft.com/office/drawing/2014/main" id="{25AC3F64-FEB4-8D53-FDB3-1483842CA799}"/>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3611394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83FEE00-109B-A357-A025-41A5A73AF58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5604"/>
          <a:stretch/>
        </p:blipFill>
        <p:spPr>
          <a:xfrm>
            <a:off x="5575637" y="-1"/>
            <a:ext cx="6616363" cy="6858000"/>
          </a:xfrm>
        </p:spPr>
      </p:pic>
      <p:sp>
        <p:nvSpPr>
          <p:cNvPr id="7" name="Text Placeholder 1">
            <a:extLst>
              <a:ext uri="{FF2B5EF4-FFF2-40B4-BE49-F238E27FC236}">
                <a16:creationId xmlns:a16="http://schemas.microsoft.com/office/drawing/2014/main" id="{2FAFEF73-D0EE-B93D-67DD-D42668FEF1CA}"/>
              </a:ext>
            </a:extLst>
          </p:cNvPr>
          <p:cNvSpPr txBox="1">
            <a:spLocks/>
          </p:cNvSpPr>
          <p:nvPr/>
        </p:nvSpPr>
        <p:spPr>
          <a:xfrm>
            <a:off x="477520" y="1024015"/>
            <a:ext cx="5923280" cy="2108252"/>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Tunnel vision</a:t>
            </a:r>
          </a:p>
        </p:txBody>
      </p:sp>
      <p:sp>
        <p:nvSpPr>
          <p:cNvPr id="8" name="TextBox 7">
            <a:extLst>
              <a:ext uri="{FF2B5EF4-FFF2-40B4-BE49-F238E27FC236}">
                <a16:creationId xmlns:a16="http://schemas.microsoft.com/office/drawing/2014/main" id="{2E64487C-C44D-0CB9-97E8-E9B45EFB47EB}"/>
              </a:ext>
            </a:extLst>
          </p:cNvPr>
          <p:cNvSpPr txBox="1"/>
          <p:nvPr/>
        </p:nvSpPr>
        <p:spPr>
          <a:xfrm>
            <a:off x="477520" y="2340401"/>
            <a:ext cx="4632362" cy="1815882"/>
          </a:xfrm>
          <a:prstGeom prst="rect">
            <a:avLst/>
          </a:prstGeom>
          <a:noFill/>
        </p:spPr>
        <p:txBody>
          <a:bodyPr wrap="square">
            <a:spAutoFit/>
          </a:bodyPr>
          <a:lstStyle/>
          <a:p>
            <a:r>
              <a:rPr lang="en-GB" sz="28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This is one of the many ways that someone might be </a:t>
            </a:r>
            <a:r>
              <a:rPr lang="en-GB" sz="2800" dirty="0">
                <a:solidFill>
                  <a:srgbClr val="002B5C"/>
                </a:solidFill>
                <a:latin typeface="Trebuchet MS" panose="020B0703020202090204" pitchFamily="34" charset="0"/>
                <a:ea typeface="Calibri" panose="020F0502020204030204" pitchFamily="34" charset="0"/>
                <a:cs typeface="Times New Roman" panose="02020603050405020304" pitchFamily="18" charset="0"/>
              </a:rPr>
              <a:t>a</a:t>
            </a:r>
            <a:r>
              <a:rPr lang="en-GB" sz="28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ffected by a vision impairment.</a:t>
            </a:r>
            <a:endParaRPr lang="en-US" sz="2800" dirty="0">
              <a:solidFill>
                <a:srgbClr val="002B5C"/>
              </a:solidFill>
            </a:endParaRPr>
          </a:p>
        </p:txBody>
      </p:sp>
      <p:sp>
        <p:nvSpPr>
          <p:cNvPr id="2" name="Title 24">
            <a:extLst>
              <a:ext uri="{FF2B5EF4-FFF2-40B4-BE49-F238E27FC236}">
                <a16:creationId xmlns:a16="http://schemas.microsoft.com/office/drawing/2014/main" id="{2E1C4EB1-AED0-A014-29A2-6E3838537AAF}"/>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1559247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D1D51C-DA12-DBFB-79AC-A037BDA21C70}"/>
              </a:ext>
            </a:extLst>
          </p:cNvPr>
          <p:cNvSpPr txBox="1">
            <a:spLocks/>
          </p:cNvSpPr>
          <p:nvPr/>
        </p:nvSpPr>
        <p:spPr>
          <a:xfrm>
            <a:off x="477520" y="1024015"/>
            <a:ext cx="6959600" cy="4140252"/>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effectLst/>
                <a:latin typeface="Trebuchet MS" panose="020B0703020202090204" pitchFamily="34" charset="0"/>
                <a:ea typeface="Calibri" panose="020F0502020204030204" pitchFamily="34" charset="0"/>
                <a:cs typeface="Times New Roman" panose="02020603050405020304" pitchFamily="18" charset="0"/>
              </a:rPr>
              <a:t>What challenges do you think a vision impairment could bring? </a:t>
            </a:r>
          </a:p>
        </p:txBody>
      </p:sp>
      <p:pic>
        <p:nvPicPr>
          <p:cNvPr id="10" name="Picture 9">
            <a:extLst>
              <a:ext uri="{FF2B5EF4-FFF2-40B4-BE49-F238E27FC236}">
                <a16:creationId xmlns:a16="http://schemas.microsoft.com/office/drawing/2014/main" id="{6BA042CC-BC48-EB37-D060-87319B161B15}"/>
              </a:ext>
            </a:extLst>
          </p:cNvPr>
          <p:cNvPicPr>
            <a:picLocks noChangeAspect="1"/>
          </p:cNvPicPr>
          <p:nvPr/>
        </p:nvPicPr>
        <p:blipFill>
          <a:blip r:embed="rId3"/>
          <a:stretch>
            <a:fillRect/>
          </a:stretch>
        </p:blipFill>
        <p:spPr>
          <a:xfrm>
            <a:off x="6936637" y="3173505"/>
            <a:ext cx="3602774" cy="3697941"/>
          </a:xfrm>
          <a:prstGeom prst="rect">
            <a:avLst/>
          </a:prstGeom>
        </p:spPr>
      </p:pic>
      <p:sp>
        <p:nvSpPr>
          <p:cNvPr id="3" name="Title 24">
            <a:extLst>
              <a:ext uri="{FF2B5EF4-FFF2-40B4-BE49-F238E27FC236}">
                <a16:creationId xmlns:a16="http://schemas.microsoft.com/office/drawing/2014/main" id="{E63A241A-502A-213D-2DE1-874E9D93920A}"/>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353065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BA655BD-A0C1-4110-A7D9-D5126C6D6696}"/>
              </a:ext>
            </a:extLst>
          </p:cNvPr>
          <p:cNvSpPr txBox="1">
            <a:spLocks/>
          </p:cNvSpPr>
          <p:nvPr/>
        </p:nvSpPr>
        <p:spPr>
          <a:xfrm>
            <a:off x="458774" y="2340401"/>
            <a:ext cx="5445069" cy="2473646"/>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800" b="0" dirty="0">
                <a:latin typeface="Trebuchet MS" panose="020B0703020202090204" pitchFamily="34" charset="0"/>
                <a:ea typeface="Calibri" panose="020F0502020204030204" pitchFamily="34" charset="0"/>
                <a:cs typeface="Times New Roman" panose="02020603050405020304" pitchFamily="18" charset="0"/>
              </a:rPr>
              <a:t>C</a:t>
            </a:r>
            <a:r>
              <a:rPr lang="en-GB" sz="2800" b="0" dirty="0">
                <a:effectLst/>
                <a:latin typeface="Trebuchet MS" panose="020B0703020202090204" pitchFamily="34" charset="0"/>
                <a:ea typeface="Calibri" panose="020F0502020204030204" pitchFamily="34" charset="0"/>
                <a:cs typeface="Times New Roman" panose="02020603050405020304" pitchFamily="18" charset="0"/>
              </a:rPr>
              <a:t>lose your eyes and </a:t>
            </a:r>
            <a:r>
              <a:rPr lang="en-GB" sz="2800" b="0" dirty="0">
                <a:latin typeface="Trebuchet MS" panose="020B0703020202090204" pitchFamily="34" charset="0"/>
                <a:ea typeface="Calibri" panose="020F0502020204030204" pitchFamily="34" charset="0"/>
                <a:cs typeface="Times New Roman" panose="02020603050405020304" pitchFamily="18" charset="0"/>
              </a:rPr>
              <a:t>listen to the </a:t>
            </a:r>
            <a:r>
              <a:rPr lang="en-GB" sz="2800" b="0" dirty="0">
                <a:effectLst/>
                <a:latin typeface="Trebuchet MS" panose="020B0703020202090204" pitchFamily="34" charset="0"/>
                <a:ea typeface="Calibri" panose="020F0502020204030204" pitchFamily="34" charset="0"/>
                <a:cs typeface="Times New Roman" panose="02020603050405020304" pitchFamily="18" charset="0"/>
              </a:rPr>
              <a:t>sounds coming from different places around the room. </a:t>
            </a:r>
          </a:p>
          <a:p>
            <a:r>
              <a:rPr lang="en-GB" sz="2800" b="0" dirty="0">
                <a:latin typeface="Trebuchet MS" panose="020B0703020202090204" pitchFamily="34" charset="0"/>
                <a:ea typeface="Calibri" panose="020F0502020204030204" pitchFamily="34" charset="0"/>
                <a:cs typeface="Times New Roman" panose="02020603050405020304" pitchFamily="18" charset="0"/>
              </a:rPr>
              <a:t>Turn your head towards the direction of the sounds.</a:t>
            </a:r>
          </a:p>
        </p:txBody>
      </p:sp>
      <p:sp>
        <p:nvSpPr>
          <p:cNvPr id="5" name="Text Placeholder 1">
            <a:extLst>
              <a:ext uri="{FF2B5EF4-FFF2-40B4-BE49-F238E27FC236}">
                <a16:creationId xmlns:a16="http://schemas.microsoft.com/office/drawing/2014/main" id="{39D6E4B2-A045-14A7-4D7E-763309971618}"/>
              </a:ext>
            </a:extLst>
          </p:cNvPr>
          <p:cNvSpPr txBox="1">
            <a:spLocks/>
          </p:cNvSpPr>
          <p:nvPr/>
        </p:nvSpPr>
        <p:spPr>
          <a:xfrm>
            <a:off x="477520" y="1024015"/>
            <a:ext cx="5923280" cy="1423350"/>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Activity 2</a:t>
            </a:r>
          </a:p>
        </p:txBody>
      </p:sp>
      <p:pic>
        <p:nvPicPr>
          <p:cNvPr id="6" name="Picture 5">
            <a:extLst>
              <a:ext uri="{FF2B5EF4-FFF2-40B4-BE49-F238E27FC236}">
                <a16:creationId xmlns:a16="http://schemas.microsoft.com/office/drawing/2014/main" id="{CE02BEBE-69FA-15C5-C8E8-0A8E396EE685}"/>
              </a:ext>
            </a:extLst>
          </p:cNvPr>
          <p:cNvPicPr>
            <a:picLocks noChangeAspect="1"/>
          </p:cNvPicPr>
          <p:nvPr/>
        </p:nvPicPr>
        <p:blipFill>
          <a:blip r:embed="rId3"/>
          <a:stretch>
            <a:fillRect/>
          </a:stretch>
        </p:blipFill>
        <p:spPr>
          <a:xfrm>
            <a:off x="7224765" y="1072473"/>
            <a:ext cx="4305858" cy="4248827"/>
          </a:xfrm>
          <a:prstGeom prst="rect">
            <a:avLst/>
          </a:prstGeom>
        </p:spPr>
      </p:pic>
      <p:sp>
        <p:nvSpPr>
          <p:cNvPr id="8" name="Title 24">
            <a:extLst>
              <a:ext uri="{FF2B5EF4-FFF2-40B4-BE49-F238E27FC236}">
                <a16:creationId xmlns:a16="http://schemas.microsoft.com/office/drawing/2014/main" id="{D7E22288-7DD3-87AA-9F12-E931F0B60682}"/>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1863059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900DF2-7720-BB70-51FF-12C37B3801C3}"/>
              </a:ext>
            </a:extLst>
          </p:cNvPr>
          <p:cNvSpPr txBox="1">
            <a:spLocks/>
          </p:cNvSpPr>
          <p:nvPr/>
        </p:nvSpPr>
        <p:spPr>
          <a:xfrm>
            <a:off x="477519" y="541415"/>
            <a:ext cx="7460679" cy="5587800"/>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sz="1600" dirty="0">
              <a:latin typeface="Trebuchet MS" panose="020B0703020202090204" pitchFamily="34" charset="0"/>
              <a:ea typeface="Calibri" panose="020F0502020204030204" pitchFamily="34" charset="0"/>
              <a:cs typeface="Times New Roman" panose="02020603050405020304" pitchFamily="18" charset="0"/>
            </a:endParaRPr>
          </a:p>
          <a:p>
            <a:r>
              <a:rPr lang="en-GB" sz="6000" dirty="0">
                <a:effectLst/>
                <a:latin typeface="Trebuchet MS" panose="020B0703020202090204" pitchFamily="34" charset="0"/>
                <a:ea typeface="Calibri" panose="020F0502020204030204" pitchFamily="34" charset="0"/>
                <a:cs typeface="Times New Roman" panose="02020603050405020304" pitchFamily="18" charset="0"/>
              </a:rPr>
              <a:t>How hard was </a:t>
            </a:r>
            <a:br>
              <a:rPr lang="en-GB" sz="6000" dirty="0">
                <a:effectLst/>
                <a:latin typeface="Trebuchet MS" panose="020B0703020202090204" pitchFamily="34" charset="0"/>
                <a:ea typeface="Calibri" panose="020F0502020204030204" pitchFamily="34" charset="0"/>
                <a:cs typeface="Times New Roman" panose="02020603050405020304" pitchFamily="18" charset="0"/>
              </a:rPr>
            </a:br>
            <a:r>
              <a:rPr lang="en-GB" sz="6000" dirty="0">
                <a:effectLst/>
                <a:latin typeface="Trebuchet MS" panose="020B0703020202090204" pitchFamily="34" charset="0"/>
                <a:ea typeface="Calibri" panose="020F0502020204030204" pitchFamily="34" charset="0"/>
                <a:cs typeface="Times New Roman" panose="02020603050405020304" pitchFamily="18" charset="0"/>
              </a:rPr>
              <a:t>it when you couldn’t see?</a:t>
            </a:r>
            <a:r>
              <a:rPr lang="en-GB" sz="6000" dirty="0">
                <a:effectLst/>
              </a:rPr>
              <a:t> </a:t>
            </a:r>
            <a:endParaRPr lang="en-GB" sz="6000" dirty="0">
              <a:effectLst/>
              <a:latin typeface="Trebuchet MS" panose="020B070302020209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0AC2984-6430-5176-E13D-68394973A4E1}"/>
              </a:ext>
            </a:extLst>
          </p:cNvPr>
          <p:cNvPicPr>
            <a:picLocks noChangeAspect="1"/>
          </p:cNvPicPr>
          <p:nvPr/>
        </p:nvPicPr>
        <p:blipFill>
          <a:blip r:embed="rId3"/>
          <a:stretch>
            <a:fillRect/>
          </a:stretch>
        </p:blipFill>
        <p:spPr>
          <a:xfrm>
            <a:off x="6508376" y="3213668"/>
            <a:ext cx="3550543" cy="3644331"/>
          </a:xfrm>
          <a:prstGeom prst="rect">
            <a:avLst/>
          </a:prstGeom>
        </p:spPr>
      </p:pic>
      <p:sp>
        <p:nvSpPr>
          <p:cNvPr id="3" name="Title 24">
            <a:extLst>
              <a:ext uri="{FF2B5EF4-FFF2-40B4-BE49-F238E27FC236}">
                <a16:creationId xmlns:a16="http://schemas.microsoft.com/office/drawing/2014/main" id="{C6FA4812-2869-F3A7-6D25-BF06CEBD457B}"/>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285682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C6ADBA-A3AD-FD74-3E30-2BB801752F13}"/>
              </a:ext>
            </a:extLst>
          </p:cNvPr>
          <p:cNvPicPr>
            <a:picLocks noChangeAspect="1"/>
          </p:cNvPicPr>
          <p:nvPr/>
        </p:nvPicPr>
        <p:blipFill>
          <a:blip r:embed="rId3"/>
          <a:stretch>
            <a:fillRect/>
          </a:stretch>
        </p:blipFill>
        <p:spPr>
          <a:xfrm>
            <a:off x="6913880" y="792773"/>
            <a:ext cx="4800600" cy="4991100"/>
          </a:xfrm>
          <a:prstGeom prst="rect">
            <a:avLst/>
          </a:prstGeom>
        </p:spPr>
      </p:pic>
      <p:sp>
        <p:nvSpPr>
          <p:cNvPr id="4" name="Text Placeholder 1">
            <a:extLst>
              <a:ext uri="{FF2B5EF4-FFF2-40B4-BE49-F238E27FC236}">
                <a16:creationId xmlns:a16="http://schemas.microsoft.com/office/drawing/2014/main" id="{29FD1A73-FB18-1E02-69FA-CEA00DC1992F}"/>
              </a:ext>
            </a:extLst>
          </p:cNvPr>
          <p:cNvSpPr txBox="1">
            <a:spLocks/>
          </p:cNvSpPr>
          <p:nvPr/>
        </p:nvSpPr>
        <p:spPr>
          <a:xfrm>
            <a:off x="477520" y="871615"/>
            <a:ext cx="5923280" cy="1423350"/>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Inclusion</a:t>
            </a:r>
          </a:p>
        </p:txBody>
      </p:sp>
      <p:sp>
        <p:nvSpPr>
          <p:cNvPr id="5" name="Title 24">
            <a:extLst>
              <a:ext uri="{FF2B5EF4-FFF2-40B4-BE49-F238E27FC236}">
                <a16:creationId xmlns:a16="http://schemas.microsoft.com/office/drawing/2014/main" id="{E2585F9A-412F-2B01-7420-F5406E1D9FB0}"/>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3170118857"/>
      </p:ext>
    </p:extLst>
  </p:cSld>
  <p:clrMapOvr>
    <a:masterClrMapping/>
  </p:clrMapOvr>
</p:sld>
</file>

<file path=ppt/theme/theme1.xml><?xml version="1.0" encoding="utf-8"?>
<a:theme xmlns:a="http://schemas.openxmlformats.org/drawingml/2006/main" name="GDTheme1">
  <a:themeElements>
    <a:clrScheme name="Custom 58">
      <a:dk1>
        <a:srgbClr val="002C5C"/>
      </a:dk1>
      <a:lt1>
        <a:srgbClr val="FFFFFF"/>
      </a:lt1>
      <a:dk2>
        <a:srgbClr val="000000"/>
      </a:dk2>
      <a:lt2>
        <a:srgbClr val="A32C20"/>
      </a:lt2>
      <a:accent1>
        <a:srgbClr val="FFDE7F"/>
      </a:accent1>
      <a:accent2>
        <a:srgbClr val="8FD8FF"/>
      </a:accent2>
      <a:accent3>
        <a:srgbClr val="E8ED47"/>
      </a:accent3>
      <a:accent4>
        <a:srgbClr val="FFAA71"/>
      </a:accent4>
      <a:accent5>
        <a:srgbClr val="FFA3C8"/>
      </a:accent5>
      <a:accent6>
        <a:srgbClr val="743C8C"/>
      </a:accent6>
      <a:hlink>
        <a:srgbClr val="002B5B"/>
      </a:hlink>
      <a:folHlink>
        <a:srgbClr val="FFDE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DTheme1" id="{292E1905-5FC3-4384-BFDA-DFE0F6C46F4C}" vid="{49AB7D05-E46E-48C3-A160-D80FEC8681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940D911D747E499901AF24B8A7AAF0" ma:contentTypeVersion="16" ma:contentTypeDescription="Create a new document." ma:contentTypeScope="" ma:versionID="f2609ac4e434e5c6335731e9fa977f0d">
  <xsd:schema xmlns:xsd="http://www.w3.org/2001/XMLSchema" xmlns:xs="http://www.w3.org/2001/XMLSchema" xmlns:p="http://schemas.microsoft.com/office/2006/metadata/properties" xmlns:ns2="8f9a00b1-9cde-411d-a52b-9587abec85f7" xmlns:ns3="9b36e0b3-d463-4096-89c8-a8dc9372cb58" xmlns:ns4="062985aa-f6bf-4949-aa31-a9d3ab57cc1f" targetNamespace="http://schemas.microsoft.com/office/2006/metadata/properties" ma:root="true" ma:fieldsID="346137c3708a8650bc9e46857d8bdd70" ns2:_="" ns3:_="" ns4:_="">
    <xsd:import namespace="8f9a00b1-9cde-411d-a52b-9587abec85f7"/>
    <xsd:import namespace="9b36e0b3-d463-4096-89c8-a8dc9372cb58"/>
    <xsd:import namespace="062985aa-f6bf-4949-aa31-a9d3ab57cc1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9a00b1-9cde-411d-a52b-9587abec85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e2c829e-bba1-4eb8-a568-a403657277a2"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36e0b3-d463-4096-89c8-a8dc9372cb5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2985aa-f6bf-4949-aa31-a9d3ab57cc1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7ba289ab-c69d-45c5-ac6e-76ab25631261}" ma:internalName="TaxCatchAll" ma:showField="CatchAllData" ma:web="9b36e0b3-d463-4096-89c8-a8dc9372cb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62985aa-f6bf-4949-aa31-a9d3ab57cc1f" xsi:nil="true"/>
    <lcf76f155ced4ddcb4097134ff3c332f xmlns="8f9a00b1-9cde-411d-a52b-9587abec85f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73FC07-929A-49B4-B481-5722E542BCA2}"/>
</file>

<file path=customXml/itemProps2.xml><?xml version="1.0" encoding="utf-8"?>
<ds:datastoreItem xmlns:ds="http://schemas.openxmlformats.org/officeDocument/2006/customXml" ds:itemID="{0B9E3240-C248-46C5-9DB5-F02FAE61121B}">
  <ds:schemaRefs>
    <ds:schemaRef ds:uri="9b36e0b3-d463-4096-89c8-a8dc9372cb58"/>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062985aa-f6bf-4949-aa31-a9d3ab57cc1f"/>
    <ds:schemaRef ds:uri="http://purl.org/dc/elements/1.1/"/>
    <ds:schemaRef ds:uri="8f9a00b1-9cde-411d-a52b-9587abec85f7"/>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F389900C-E6EA-400C-AB61-E4825448D1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5541</TotalTime>
  <Words>1355</Words>
  <Application>Microsoft Office PowerPoint</Application>
  <PresentationFormat>Widescreen</PresentationFormat>
  <Paragraphs>104</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Symbol</vt:lpstr>
      <vt:lpstr>System Font</vt:lpstr>
      <vt:lpstr>Trebuchet MS</vt:lpstr>
      <vt:lpstr>GDTheme1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GD Production Planning</dc:title>
  <dc:creator>Matthew Evans</dc:creator>
  <cp:lastModifiedBy>Susan Finlinson</cp:lastModifiedBy>
  <cp:revision>50</cp:revision>
  <cp:lastPrinted>2021-05-05T12:22:23Z</cp:lastPrinted>
  <dcterms:created xsi:type="dcterms:W3CDTF">2019-07-05T05:30:38Z</dcterms:created>
  <dcterms:modified xsi:type="dcterms:W3CDTF">2023-02-27T12:25:19Z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0x01010056940D911D747E499901AF24B8A7AAF0</vt:lpwstr>
  </property>
  <property fmtid="{D5CDD505-2E9C-101B-9397-08002B2CF9AE}" pid="3" name="MediaServiceImageTags">
    <vt:lpwstr/>
  </property>
</Properties>
</file>