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8" r:id="rId6"/>
    <p:sldId id="257" r:id="rId7"/>
    <p:sldId id="269" r:id="rId8"/>
    <p:sldId id="259" r:id="rId9"/>
    <p:sldId id="260" r:id="rId10"/>
    <p:sldId id="262" r:id="rId11"/>
    <p:sldId id="261" r:id="rId12"/>
    <p:sldId id="263" r:id="rId13"/>
    <p:sldId id="267" r:id="rId14"/>
    <p:sldId id="264" r:id="rId15"/>
    <p:sldId id="265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C5C"/>
    <a:srgbClr val="001B57"/>
    <a:srgbClr val="8FD8FF"/>
    <a:srgbClr val="E8ED47"/>
    <a:srgbClr val="FFAA71"/>
    <a:srgbClr val="FFA3C8"/>
    <a:srgbClr val="FFE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26"/>
  </p:normalViewPr>
  <p:slideViewPr>
    <p:cSldViewPr snapToGrid="0" snapToObjects="1">
      <p:cViewPr varScale="1">
        <p:scale>
          <a:sx n="111" d="100"/>
          <a:sy n="111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Crompton" userId="S::athu218@guidedogs.org.uk::c335ab88-c308-48fd-831f-9bedfb2c18e8" providerId="AD" clId="Web-{42E233CC-D2E4-449C-9D8A-CC5AEEC994A2}"/>
    <pc:docChg chg="modSld">
      <pc:chgData name="Sophie Crompton" userId="S::athu218@guidedogs.org.uk::c335ab88-c308-48fd-831f-9bedfb2c18e8" providerId="AD" clId="Web-{42E233CC-D2E4-449C-9D8A-CC5AEEC994A2}" dt="2025-01-06T14:28:00.887" v="21" actId="20577"/>
      <pc:docMkLst>
        <pc:docMk/>
      </pc:docMkLst>
      <pc:sldChg chg="addSp modSp mod modClrScheme chgLayout">
        <pc:chgData name="Sophie Crompton" userId="S::athu218@guidedogs.org.uk::c335ab88-c308-48fd-831f-9bedfb2c18e8" providerId="AD" clId="Web-{42E233CC-D2E4-449C-9D8A-CC5AEEC994A2}" dt="2025-01-06T14:28:00.887" v="21" actId="20577"/>
        <pc:sldMkLst>
          <pc:docMk/>
          <pc:sldMk cId="4232597956" sldId="262"/>
        </pc:sldMkLst>
        <pc:spChg chg="mod">
          <ac:chgData name="Sophie Crompton" userId="S::athu218@guidedogs.org.uk::c335ab88-c308-48fd-831f-9bedfb2c18e8" providerId="AD" clId="Web-{42E233CC-D2E4-449C-9D8A-CC5AEEC994A2}" dt="2025-01-06T14:21:31.748" v="2"/>
          <ac:spMkLst>
            <pc:docMk/>
            <pc:sldMk cId="4232597956" sldId="262"/>
            <ac:spMk id="2" creationId="{FB26A7F7-B9A7-5A2A-CBB5-0E51C86B0583}"/>
          </ac:spMkLst>
        </pc:spChg>
        <pc:spChg chg="mod">
          <ac:chgData name="Sophie Crompton" userId="S::athu218@guidedogs.org.uk::c335ab88-c308-48fd-831f-9bedfb2c18e8" providerId="AD" clId="Web-{42E233CC-D2E4-449C-9D8A-CC5AEEC994A2}" dt="2025-01-06T14:28:00.887" v="21" actId="20577"/>
          <ac:spMkLst>
            <pc:docMk/>
            <pc:sldMk cId="4232597956" sldId="262"/>
            <ac:spMk id="3" creationId="{D8950574-A2C5-7E56-8863-BD6447E6C8E8}"/>
          </ac:spMkLst>
        </pc:spChg>
        <pc:picChg chg="add mod">
          <ac:chgData name="Sophie Crompton" userId="S::athu218@guidedogs.org.uk::c335ab88-c308-48fd-831f-9bedfb2c18e8" providerId="AD" clId="Web-{42E233CC-D2E4-449C-9D8A-CC5AEEC994A2}" dt="2025-01-06T14:21:47.451" v="9" actId="1076"/>
          <ac:picMkLst>
            <pc:docMk/>
            <pc:sldMk cId="4232597956" sldId="262"/>
            <ac:picMk id="4" creationId="{459F8586-6EB9-BDC4-D28B-0F1B237FA0CD}"/>
          </ac:picMkLst>
        </pc:picChg>
      </pc:sldChg>
    </pc:docChg>
  </pc:docChgLst>
  <pc:docChgLst>
    <pc:chgData name="Sophie Crompton" userId="S::athu218@guidedogs.org.uk::c335ab88-c308-48fd-831f-9bedfb2c18e8" providerId="AD" clId="Web-{5F1DB0D1-4679-4EA8-A6E2-AAF41542EEA8}"/>
    <pc:docChg chg="modSld">
      <pc:chgData name="Sophie Crompton" userId="S::athu218@guidedogs.org.uk::c335ab88-c308-48fd-831f-9bedfb2c18e8" providerId="AD" clId="Web-{5F1DB0D1-4679-4EA8-A6E2-AAF41542EEA8}" dt="2024-12-09T10:33:51.347" v="3" actId="20577"/>
      <pc:docMkLst>
        <pc:docMk/>
      </pc:docMkLst>
      <pc:sldChg chg="modSp">
        <pc:chgData name="Sophie Crompton" userId="S::athu218@guidedogs.org.uk::c335ab88-c308-48fd-831f-9bedfb2c18e8" providerId="AD" clId="Web-{5F1DB0D1-4679-4EA8-A6E2-AAF41542EEA8}" dt="2024-12-09T10:31:35.764" v="1" actId="1076"/>
        <pc:sldMkLst>
          <pc:docMk/>
          <pc:sldMk cId="2896461512" sldId="257"/>
        </pc:sldMkLst>
        <pc:spChg chg="mod">
          <ac:chgData name="Sophie Crompton" userId="S::athu218@guidedogs.org.uk::c335ab88-c308-48fd-831f-9bedfb2c18e8" providerId="AD" clId="Web-{5F1DB0D1-4679-4EA8-A6E2-AAF41542EEA8}" dt="2024-12-09T10:31:35.764" v="1" actId="1076"/>
          <ac:spMkLst>
            <pc:docMk/>
            <pc:sldMk cId="2896461512" sldId="257"/>
            <ac:spMk id="3" creationId="{D575C803-A03A-3DD8-45A2-8C108B927320}"/>
          </ac:spMkLst>
        </pc:spChg>
      </pc:sldChg>
      <pc:sldChg chg="modSp">
        <pc:chgData name="Sophie Crompton" userId="S::athu218@guidedogs.org.uk::c335ab88-c308-48fd-831f-9bedfb2c18e8" providerId="AD" clId="Web-{5F1DB0D1-4679-4EA8-A6E2-AAF41542EEA8}" dt="2024-12-09T10:33:51.347" v="3" actId="20577"/>
        <pc:sldMkLst>
          <pc:docMk/>
          <pc:sldMk cId="1845591609" sldId="263"/>
        </pc:sldMkLst>
        <pc:spChg chg="mod">
          <ac:chgData name="Sophie Crompton" userId="S::athu218@guidedogs.org.uk::c335ab88-c308-48fd-831f-9bedfb2c18e8" providerId="AD" clId="Web-{5F1DB0D1-4679-4EA8-A6E2-AAF41542EEA8}" dt="2024-12-09T10:33:51.347" v="3" actId="20577"/>
          <ac:spMkLst>
            <pc:docMk/>
            <pc:sldMk cId="1845591609" sldId="263"/>
            <ac:spMk id="2" creationId="{21AFFBBB-D38C-260B-5E71-C8934F020EA4}"/>
          </ac:spMkLst>
        </pc:spChg>
      </pc:sldChg>
    </pc:docChg>
  </pc:docChgLst>
  <pc:docChgLst>
    <pc:chgData name="Sophie Crompton" userId="c335ab88-c308-48fd-831f-9bedfb2c18e8" providerId="ADAL" clId="{C43A0482-10E8-479F-8E3A-0210813F6E0E}"/>
    <pc:docChg chg="modSld">
      <pc:chgData name="Sophie Crompton" userId="c335ab88-c308-48fd-831f-9bedfb2c18e8" providerId="ADAL" clId="{C43A0482-10E8-479F-8E3A-0210813F6E0E}" dt="2025-02-12T12:14:57.390" v="32" actId="20577"/>
      <pc:docMkLst>
        <pc:docMk/>
      </pc:docMkLst>
      <pc:sldChg chg="modSp mod">
        <pc:chgData name="Sophie Crompton" userId="c335ab88-c308-48fd-831f-9bedfb2c18e8" providerId="ADAL" clId="{C43A0482-10E8-479F-8E3A-0210813F6E0E}" dt="2025-02-12T12:14:57.390" v="32" actId="20577"/>
        <pc:sldMkLst>
          <pc:docMk/>
          <pc:sldMk cId="2796415873" sldId="260"/>
        </pc:sldMkLst>
        <pc:spChg chg="mod">
          <ac:chgData name="Sophie Crompton" userId="c335ab88-c308-48fd-831f-9bedfb2c18e8" providerId="ADAL" clId="{C43A0482-10E8-479F-8E3A-0210813F6E0E}" dt="2025-02-12T12:14:57.390" v="32" actId="20577"/>
          <ac:spMkLst>
            <pc:docMk/>
            <pc:sldMk cId="2796415873" sldId="260"/>
            <ac:spMk id="3" creationId="{7A013782-89F9-96E0-C27C-9B373EC2078C}"/>
          </ac:spMkLst>
        </pc:spChg>
      </pc:sldChg>
      <pc:sldChg chg="modSp mod">
        <pc:chgData name="Sophie Crompton" userId="c335ab88-c308-48fd-831f-9bedfb2c18e8" providerId="ADAL" clId="{C43A0482-10E8-479F-8E3A-0210813F6E0E}" dt="2025-02-12T12:14:26.792" v="28" actId="20577"/>
        <pc:sldMkLst>
          <pc:docMk/>
          <pc:sldMk cId="1587401456" sldId="268"/>
        </pc:sldMkLst>
        <pc:spChg chg="mod">
          <ac:chgData name="Sophie Crompton" userId="c335ab88-c308-48fd-831f-9bedfb2c18e8" providerId="ADAL" clId="{C43A0482-10E8-479F-8E3A-0210813F6E0E}" dt="2025-02-12T12:14:26.792" v="28" actId="20577"/>
          <ac:spMkLst>
            <pc:docMk/>
            <pc:sldMk cId="1587401456" sldId="268"/>
            <ac:spMk id="3" creationId="{5A461258-E10D-C44E-8DB4-6279359CF35C}"/>
          </ac:spMkLst>
        </pc:spChg>
      </pc:sldChg>
    </pc:docChg>
  </pc:docChgLst>
  <pc:docChgLst>
    <pc:chgData name="Sophie Crompton" userId="S::athu218@guidedogs.org.uk::c335ab88-c308-48fd-831f-9bedfb2c18e8" providerId="AD" clId="Web-{48D959B4-504C-43FD-B460-0D4DAA6B617F}"/>
    <pc:docChg chg="modSld">
      <pc:chgData name="Sophie Crompton" userId="S::athu218@guidedogs.org.uk::c335ab88-c308-48fd-831f-9bedfb2c18e8" providerId="AD" clId="Web-{48D959B4-504C-43FD-B460-0D4DAA6B617F}" dt="2025-01-10T10:54:18.829" v="20"/>
      <pc:docMkLst>
        <pc:docMk/>
      </pc:docMkLst>
      <pc:sldChg chg="addSp delSp modSp">
        <pc:chgData name="Sophie Crompton" userId="S::athu218@guidedogs.org.uk::c335ab88-c308-48fd-831f-9bedfb2c18e8" providerId="AD" clId="Web-{48D959B4-504C-43FD-B460-0D4DAA6B617F}" dt="2025-01-10T10:53:02.702" v="5"/>
        <pc:sldMkLst>
          <pc:docMk/>
          <pc:sldMk cId="2896461512" sldId="257"/>
        </pc:sldMkLst>
      </pc:sldChg>
      <pc:sldChg chg="modSp">
        <pc:chgData name="Sophie Crompton" userId="S::athu218@guidedogs.org.uk::c335ab88-c308-48fd-831f-9bedfb2c18e8" providerId="AD" clId="Web-{48D959B4-504C-43FD-B460-0D4DAA6B617F}" dt="2025-01-10T10:54:18.829" v="20"/>
        <pc:sldMkLst>
          <pc:docMk/>
          <pc:sldMk cId="769334895" sldId="266"/>
        </pc:sldMkLst>
        <pc:picChg chg="mod">
          <ac:chgData name="Sophie Crompton" userId="S::athu218@guidedogs.org.uk::c335ab88-c308-48fd-831f-9bedfb2c18e8" providerId="AD" clId="Web-{48D959B4-504C-43FD-B460-0D4DAA6B617F}" dt="2025-01-10T10:54:18.829" v="20"/>
          <ac:picMkLst>
            <pc:docMk/>
            <pc:sldMk cId="769334895" sldId="266"/>
            <ac:picMk id="7" creationId="{2E16B47E-948D-60E6-B8FD-1BEAD2CD37DB}"/>
          </ac:picMkLst>
        </pc:picChg>
      </pc:sldChg>
    </pc:docChg>
  </pc:docChgLst>
  <pc:docChgLst>
    <pc:chgData name="Sophie Crompton" userId="c335ab88-c308-48fd-831f-9bedfb2c18e8" providerId="ADAL" clId="{E2CD9744-8EFA-4B15-B045-0BCCDB4EC93D}"/>
    <pc:docChg chg="custSel modSld">
      <pc:chgData name="Sophie Crompton" userId="c335ab88-c308-48fd-831f-9bedfb2c18e8" providerId="ADAL" clId="{E2CD9744-8EFA-4B15-B045-0BCCDB4EC93D}" dt="2025-01-24T15:52:16.327" v="57" actId="20577"/>
      <pc:docMkLst>
        <pc:docMk/>
      </pc:docMkLst>
      <pc:sldChg chg="modSp mod">
        <pc:chgData name="Sophie Crompton" userId="c335ab88-c308-48fd-831f-9bedfb2c18e8" providerId="ADAL" clId="{E2CD9744-8EFA-4B15-B045-0BCCDB4EC93D}" dt="2025-01-24T15:52:16.327" v="57" actId="20577"/>
        <pc:sldMkLst>
          <pc:docMk/>
          <pc:sldMk cId="2796415873" sldId="260"/>
        </pc:sldMkLst>
        <pc:spChg chg="mod">
          <ac:chgData name="Sophie Crompton" userId="c335ab88-c308-48fd-831f-9bedfb2c18e8" providerId="ADAL" clId="{E2CD9744-8EFA-4B15-B045-0BCCDB4EC93D}" dt="2025-01-24T15:52:16.327" v="57" actId="20577"/>
          <ac:spMkLst>
            <pc:docMk/>
            <pc:sldMk cId="2796415873" sldId="260"/>
            <ac:spMk id="3" creationId="{7A013782-89F9-96E0-C27C-9B373EC2078C}"/>
          </ac:spMkLst>
        </pc:spChg>
      </pc:sldChg>
      <pc:sldChg chg="modSp mod">
        <pc:chgData name="Sophie Crompton" userId="c335ab88-c308-48fd-831f-9bedfb2c18e8" providerId="ADAL" clId="{E2CD9744-8EFA-4B15-B045-0BCCDB4EC93D}" dt="2025-01-24T09:28:59.787" v="2" actId="207"/>
        <pc:sldMkLst>
          <pc:docMk/>
          <pc:sldMk cId="1587401456" sldId="268"/>
        </pc:sldMkLst>
        <pc:spChg chg="mod">
          <ac:chgData name="Sophie Crompton" userId="c335ab88-c308-48fd-831f-9bedfb2c18e8" providerId="ADAL" clId="{E2CD9744-8EFA-4B15-B045-0BCCDB4EC93D}" dt="2025-01-24T09:28:59.787" v="2" actId="207"/>
          <ac:spMkLst>
            <pc:docMk/>
            <pc:sldMk cId="1587401456" sldId="268"/>
            <ac:spMk id="3" creationId="{5A461258-E10D-C44E-8DB4-6279359CF35C}"/>
          </ac:spMkLst>
        </pc:spChg>
      </pc:sldChg>
    </pc:docChg>
  </pc:docChgLst>
  <pc:docChgLst>
    <pc:chgData name="Sophie Crompton" userId="c335ab88-c308-48fd-831f-9bedfb2c18e8" providerId="ADAL" clId="{F1AEB66C-03C3-4B06-A2A5-7AAE4ADB726F}"/>
    <pc:docChg chg="undo redo custSel addSld delSld modSld">
      <pc:chgData name="Sophie Crompton" userId="c335ab88-c308-48fd-831f-9bedfb2c18e8" providerId="ADAL" clId="{F1AEB66C-03C3-4B06-A2A5-7AAE4ADB726F}" dt="2024-12-09T10:27:29.933" v="2621" actId="14100"/>
      <pc:docMkLst>
        <pc:docMk/>
      </pc:docMkLst>
      <pc:sldChg chg="addSp delSp modSp mod">
        <pc:chgData name="Sophie Crompton" userId="c335ab88-c308-48fd-831f-9bedfb2c18e8" providerId="ADAL" clId="{F1AEB66C-03C3-4B06-A2A5-7AAE4ADB726F}" dt="2024-12-09T10:20:14.036" v="1926" actId="478"/>
        <pc:sldMkLst>
          <pc:docMk/>
          <pc:sldMk cId="3307894240" sldId="256"/>
        </pc:sldMkLst>
      </pc:sldChg>
      <pc:sldChg chg="addSp delSp modSp mod modClrScheme chgLayout">
        <pc:chgData name="Sophie Crompton" userId="c335ab88-c308-48fd-831f-9bedfb2c18e8" providerId="ADAL" clId="{F1AEB66C-03C3-4B06-A2A5-7AAE4ADB726F}" dt="2024-12-09T10:21:56.112" v="2169" actId="20577"/>
        <pc:sldMkLst>
          <pc:docMk/>
          <pc:sldMk cId="2896461512" sldId="257"/>
        </pc:sldMkLst>
        <pc:spChg chg="mod">
          <ac:chgData name="Sophie Crompton" userId="c335ab88-c308-48fd-831f-9bedfb2c18e8" providerId="ADAL" clId="{F1AEB66C-03C3-4B06-A2A5-7AAE4ADB726F}" dt="2024-12-09T10:13:57.940" v="665" actId="26606"/>
          <ac:spMkLst>
            <pc:docMk/>
            <pc:sldMk cId="2896461512" sldId="257"/>
            <ac:spMk id="2" creationId="{24448ABB-F99C-6FC1-1DAC-507BA468A59D}"/>
          </ac:spMkLst>
        </pc:spChg>
        <pc:spChg chg="mod">
          <ac:chgData name="Sophie Crompton" userId="c335ab88-c308-48fd-831f-9bedfb2c18e8" providerId="ADAL" clId="{F1AEB66C-03C3-4B06-A2A5-7AAE4ADB726F}" dt="2024-12-09T10:21:56.112" v="2169" actId="20577"/>
          <ac:spMkLst>
            <pc:docMk/>
            <pc:sldMk cId="2896461512" sldId="257"/>
            <ac:spMk id="3" creationId="{D575C803-A03A-3DD8-45A2-8C108B927320}"/>
          </ac:spMkLst>
        </pc:spChg>
        <pc:picChg chg="add mod">
          <ac:chgData name="Sophie Crompton" userId="c335ab88-c308-48fd-831f-9bedfb2c18e8" providerId="ADAL" clId="{F1AEB66C-03C3-4B06-A2A5-7AAE4ADB726F}" dt="2024-12-09T10:14:24.115" v="925" actId="962"/>
          <ac:picMkLst>
            <pc:docMk/>
            <pc:sldMk cId="2896461512" sldId="257"/>
            <ac:picMk id="6" creationId="{5BEEF40D-F474-965F-00BE-A2F4B9924871}"/>
          </ac:picMkLst>
        </pc:picChg>
      </pc:sldChg>
      <pc:sldChg chg="addSp delSp modSp del mod">
        <pc:chgData name="Sophie Crompton" userId="c335ab88-c308-48fd-831f-9bedfb2c18e8" providerId="ADAL" clId="{F1AEB66C-03C3-4B06-A2A5-7AAE4ADB726F}" dt="2024-12-09T10:24:57.538" v="2240" actId="47"/>
        <pc:sldMkLst>
          <pc:docMk/>
          <pc:sldMk cId="1006688601" sldId="258"/>
        </pc:sldMkLst>
      </pc:sldChg>
      <pc:sldChg chg="addSp delSp modSp mod">
        <pc:chgData name="Sophie Crompton" userId="c335ab88-c308-48fd-831f-9bedfb2c18e8" providerId="ADAL" clId="{F1AEB66C-03C3-4B06-A2A5-7AAE4ADB726F}" dt="2024-12-09T10:20:05.707" v="1924" actId="403"/>
        <pc:sldMkLst>
          <pc:docMk/>
          <pc:sldMk cId="3370669723" sldId="259"/>
        </pc:sldMkLst>
        <pc:spChg chg="mod">
          <ac:chgData name="Sophie Crompton" userId="c335ab88-c308-48fd-831f-9bedfb2c18e8" providerId="ADAL" clId="{F1AEB66C-03C3-4B06-A2A5-7AAE4ADB726F}" dt="2024-12-09T10:20:05.707" v="1924" actId="403"/>
          <ac:spMkLst>
            <pc:docMk/>
            <pc:sldMk cId="3370669723" sldId="259"/>
            <ac:spMk id="2" creationId="{6F966A9C-8FE2-E05B-E1AC-D82113FF903F}"/>
          </ac:spMkLst>
        </pc:spChg>
        <pc:picChg chg="add mod">
          <ac:chgData name="Sophie Crompton" userId="c335ab88-c308-48fd-831f-9bedfb2c18e8" providerId="ADAL" clId="{F1AEB66C-03C3-4B06-A2A5-7AAE4ADB726F}" dt="2024-12-09T10:19:57.789" v="1923" actId="962"/>
          <ac:picMkLst>
            <pc:docMk/>
            <pc:sldMk cId="3370669723" sldId="259"/>
            <ac:picMk id="9" creationId="{F84F3AE4-CF55-5A82-9924-3E27FBB7EA01}"/>
          </ac:picMkLst>
        </pc:picChg>
      </pc:sldChg>
      <pc:sldChg chg="modSp mod">
        <pc:chgData name="Sophie Crompton" userId="c335ab88-c308-48fd-831f-9bedfb2c18e8" providerId="ADAL" clId="{F1AEB66C-03C3-4B06-A2A5-7AAE4ADB726F}" dt="2024-12-09T10:27:01.422" v="2612" actId="14100"/>
        <pc:sldMkLst>
          <pc:docMk/>
          <pc:sldMk cId="2796415873" sldId="260"/>
        </pc:sldMkLst>
        <pc:spChg chg="mod">
          <ac:chgData name="Sophie Crompton" userId="c335ab88-c308-48fd-831f-9bedfb2c18e8" providerId="ADAL" clId="{F1AEB66C-03C3-4B06-A2A5-7AAE4ADB726F}" dt="2024-12-09T10:27:01.422" v="2612" actId="14100"/>
          <ac:spMkLst>
            <pc:docMk/>
            <pc:sldMk cId="2796415873" sldId="260"/>
            <ac:spMk id="3" creationId="{7A013782-89F9-96E0-C27C-9B373EC2078C}"/>
          </ac:spMkLst>
        </pc:spChg>
      </pc:sldChg>
      <pc:sldChg chg="modSp mod">
        <pc:chgData name="Sophie Crompton" userId="c335ab88-c308-48fd-831f-9bedfb2c18e8" providerId="ADAL" clId="{F1AEB66C-03C3-4B06-A2A5-7AAE4ADB726F}" dt="2024-12-09T10:27:29.933" v="2621" actId="14100"/>
        <pc:sldMkLst>
          <pc:docMk/>
          <pc:sldMk cId="4232597956" sldId="262"/>
        </pc:sldMkLst>
        <pc:spChg chg="mod">
          <ac:chgData name="Sophie Crompton" userId="c335ab88-c308-48fd-831f-9bedfb2c18e8" providerId="ADAL" clId="{F1AEB66C-03C3-4B06-A2A5-7AAE4ADB726F}" dt="2024-12-09T10:27:29.933" v="2621" actId="14100"/>
          <ac:spMkLst>
            <pc:docMk/>
            <pc:sldMk cId="4232597956" sldId="262"/>
            <ac:spMk id="3" creationId="{D8950574-A2C5-7E56-8863-BD6447E6C8E8}"/>
          </ac:spMkLst>
        </pc:spChg>
      </pc:sldChg>
      <pc:sldChg chg="addSp delSp modSp mod modClrScheme chgLayout">
        <pc:chgData name="Sophie Crompton" userId="c335ab88-c308-48fd-831f-9bedfb2c18e8" providerId="ADAL" clId="{F1AEB66C-03C3-4B06-A2A5-7AAE4ADB726F}" dt="2024-12-09T10:17:53.841" v="1497" actId="478"/>
        <pc:sldMkLst>
          <pc:docMk/>
          <pc:sldMk cId="769334895" sldId="266"/>
        </pc:sldMkLst>
        <pc:spChg chg="mod">
          <ac:chgData name="Sophie Crompton" userId="c335ab88-c308-48fd-831f-9bedfb2c18e8" providerId="ADAL" clId="{F1AEB66C-03C3-4B06-A2A5-7AAE4ADB726F}" dt="2024-12-09T10:17:17.300" v="1189" actId="26606"/>
          <ac:spMkLst>
            <pc:docMk/>
            <pc:sldMk cId="769334895" sldId="266"/>
            <ac:spMk id="2" creationId="{AF47C2A5-17B0-20CB-D40E-F27F3B99C565}"/>
          </ac:spMkLst>
        </pc:spChg>
        <pc:picChg chg="add mod">
          <ac:chgData name="Sophie Crompton" userId="c335ab88-c308-48fd-831f-9bedfb2c18e8" providerId="ADAL" clId="{F1AEB66C-03C3-4B06-A2A5-7AAE4ADB726F}" dt="2024-12-09T10:17:47.511" v="1495" actId="962"/>
          <ac:picMkLst>
            <pc:docMk/>
            <pc:sldMk cId="769334895" sldId="266"/>
            <ac:picMk id="7" creationId="{2E16B47E-948D-60E6-B8FD-1BEAD2CD37DB}"/>
          </ac:picMkLst>
        </pc:picChg>
      </pc:sldChg>
      <pc:sldChg chg="addSp delSp modSp mod">
        <pc:chgData name="Sophie Crompton" userId="c335ab88-c308-48fd-831f-9bedfb2c18e8" providerId="ADAL" clId="{F1AEB66C-03C3-4B06-A2A5-7AAE4ADB726F}" dt="2024-12-09T10:20:46.749" v="1954" actId="20577"/>
        <pc:sldMkLst>
          <pc:docMk/>
          <pc:sldMk cId="1587401456" sldId="268"/>
        </pc:sldMkLst>
        <pc:spChg chg="mod">
          <ac:chgData name="Sophie Crompton" userId="c335ab88-c308-48fd-831f-9bedfb2c18e8" providerId="ADAL" clId="{F1AEB66C-03C3-4B06-A2A5-7AAE4ADB726F}" dt="2024-12-09T10:20:46.749" v="1954" actId="20577"/>
          <ac:spMkLst>
            <pc:docMk/>
            <pc:sldMk cId="1587401456" sldId="268"/>
            <ac:spMk id="3" creationId="{5A461258-E10D-C44E-8DB4-6279359CF35C}"/>
          </ac:spMkLst>
        </pc:spChg>
        <pc:picChg chg="add mod">
          <ac:chgData name="Sophie Crompton" userId="c335ab88-c308-48fd-831f-9bedfb2c18e8" providerId="ADAL" clId="{F1AEB66C-03C3-4B06-A2A5-7AAE4ADB726F}" dt="2024-12-09T10:12:36.217" v="615" actId="962"/>
          <ac:picMkLst>
            <pc:docMk/>
            <pc:sldMk cId="1587401456" sldId="268"/>
            <ac:picMk id="5" creationId="{A3961C1F-335F-463A-C4BD-0A7F0B37C344}"/>
          </ac:picMkLst>
        </pc:picChg>
      </pc:sldChg>
      <pc:sldChg chg="addSp delSp modSp add del mod modClrScheme chgLayout">
        <pc:chgData name="Sophie Crompton" userId="c335ab88-c308-48fd-831f-9bedfb2c18e8" providerId="ADAL" clId="{F1AEB66C-03C3-4B06-A2A5-7AAE4ADB726F}" dt="2024-12-09T10:22:57.495" v="2203" actId="47"/>
        <pc:sldMkLst>
          <pc:docMk/>
          <pc:sldMk cId="325149445" sldId="269"/>
        </pc:sldMkLst>
      </pc:sldChg>
      <pc:sldChg chg="addSp delSp modSp add mod">
        <pc:chgData name="Sophie Crompton" userId="c335ab88-c308-48fd-831f-9bedfb2c18e8" providerId="ADAL" clId="{F1AEB66C-03C3-4B06-A2A5-7AAE4ADB726F}" dt="2024-12-09T10:26:04.251" v="2607" actId="962"/>
        <pc:sldMkLst>
          <pc:docMk/>
          <pc:sldMk cId="426447664" sldId="269"/>
        </pc:sldMkLst>
        <pc:spChg chg="mod">
          <ac:chgData name="Sophie Crompton" userId="c335ab88-c308-48fd-831f-9bedfb2c18e8" providerId="ADAL" clId="{F1AEB66C-03C3-4B06-A2A5-7AAE4ADB726F}" dt="2024-12-09T10:25:24.723" v="2246" actId="1076"/>
          <ac:spMkLst>
            <pc:docMk/>
            <pc:sldMk cId="426447664" sldId="269"/>
            <ac:spMk id="2" creationId="{6F966A9C-8FE2-E05B-E1AC-D82113FF903F}"/>
          </ac:spMkLst>
        </pc:spChg>
        <pc:spChg chg="add mod">
          <ac:chgData name="Sophie Crompton" userId="c335ab88-c308-48fd-831f-9bedfb2c18e8" providerId="ADAL" clId="{F1AEB66C-03C3-4B06-A2A5-7AAE4ADB726F}" dt="2024-12-09T10:25:26.514" v="2247" actId="1076"/>
          <ac:spMkLst>
            <pc:docMk/>
            <pc:sldMk cId="426447664" sldId="269"/>
            <ac:spMk id="7" creationId="{E195AF0F-9F63-241D-2F51-C0F2E841DB15}"/>
          </ac:spMkLst>
        </pc:spChg>
        <pc:picChg chg="add mod">
          <ac:chgData name="Sophie Crompton" userId="c335ab88-c308-48fd-831f-9bedfb2c18e8" providerId="ADAL" clId="{F1AEB66C-03C3-4B06-A2A5-7AAE4ADB726F}" dt="2024-12-09T10:26:04.251" v="2607" actId="962"/>
          <ac:picMkLst>
            <pc:docMk/>
            <pc:sldMk cId="426447664" sldId="269"/>
            <ac:picMk id="6" creationId="{32E3C658-23E9-4763-560C-5C314CBC4FF3}"/>
          </ac:picMkLst>
        </pc:picChg>
      </pc:sldChg>
    </pc:docChg>
  </pc:docChgLst>
  <pc:docChgLst>
    <pc:chgData name="Sophie Crompton" userId="c335ab88-c308-48fd-831f-9bedfb2c18e8" providerId="ADAL" clId="{79010D17-DFB5-44ED-98B8-E234D6D18E42}"/>
    <pc:docChg chg="modSld sldOrd">
      <pc:chgData name="Sophie Crompton" userId="c335ab88-c308-48fd-831f-9bedfb2c18e8" providerId="ADAL" clId="{79010D17-DFB5-44ED-98B8-E234D6D18E42}" dt="2024-12-09T10:29:33.409" v="1"/>
      <pc:docMkLst>
        <pc:docMk/>
      </pc:docMkLst>
      <pc:sldChg chg="ord">
        <pc:chgData name="Sophie Crompton" userId="c335ab88-c308-48fd-831f-9bedfb2c18e8" providerId="ADAL" clId="{79010D17-DFB5-44ED-98B8-E234D6D18E42}" dt="2024-12-09T10:29:33.409" v="1"/>
        <pc:sldMkLst>
          <pc:docMk/>
          <pc:sldMk cId="2896461512" sldId="2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FEB71A-BCDB-BB42-9882-113A9EBC5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94D3BF4-3DBF-DB41-B5CF-6C45A9BE4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594556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5204 h 6858000"/>
              <a:gd name="connsiteX3" fmla="*/ 12192000 w 12192000"/>
              <a:gd name="connsiteY3" fmla="*/ 6801998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6762135 h 6858000"/>
              <a:gd name="connsiteX7" fmla="*/ 0 w 12192000"/>
              <a:gd name="connsiteY7" fmla="*/ 6096894 h 6858000"/>
              <a:gd name="connsiteX8" fmla="*/ 1485842 w 12192000"/>
              <a:gd name="connsiteY8" fmla="*/ 5728487 h 6858000"/>
              <a:gd name="connsiteX9" fmla="*/ 5868029 w 12192000"/>
              <a:gd name="connsiteY9" fmla="*/ 6007623 h 6858000"/>
              <a:gd name="connsiteX10" fmla="*/ 11594963 w 12192000"/>
              <a:gd name="connsiteY10" fmla="*/ 1148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58000">
                <a:moveTo>
                  <a:pt x="11594556" y="0"/>
                </a:moveTo>
                <a:lnTo>
                  <a:pt x="12192000" y="0"/>
                </a:lnTo>
                <a:lnTo>
                  <a:pt x="12192000" y="15204"/>
                </a:lnTo>
                <a:cubicBezTo>
                  <a:pt x="12192000" y="1201876"/>
                  <a:pt x="12192000" y="3253829"/>
                  <a:pt x="12192000" y="6801998"/>
                </a:cubicBezTo>
                <a:lnTo>
                  <a:pt x="12192000" y="6858000"/>
                </a:lnTo>
                <a:lnTo>
                  <a:pt x="0" y="6858000"/>
                </a:lnTo>
                <a:lnTo>
                  <a:pt x="0" y="6762135"/>
                </a:lnTo>
                <a:cubicBezTo>
                  <a:pt x="0" y="6584527"/>
                  <a:pt x="0" y="6365933"/>
                  <a:pt x="0" y="6096894"/>
                </a:cubicBezTo>
                <a:cubicBezTo>
                  <a:pt x="418927" y="5906159"/>
                  <a:pt x="850919" y="5728487"/>
                  <a:pt x="1485842" y="5728487"/>
                </a:cubicBezTo>
                <a:cubicBezTo>
                  <a:pt x="2883282" y="5728487"/>
                  <a:pt x="4051662" y="6007623"/>
                  <a:pt x="5868029" y="6007623"/>
                </a:cubicBezTo>
                <a:cubicBezTo>
                  <a:pt x="10363004" y="6007623"/>
                  <a:pt x="11594963" y="2299596"/>
                  <a:pt x="11594963" y="11484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7D5D02-EA0F-D847-9B2D-A0CC7B711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956" y="425450"/>
            <a:ext cx="1461394" cy="63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47CAB9-F78A-8947-B53D-06DEA3C80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956" y="1491975"/>
            <a:ext cx="9144000" cy="211594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96CA4C-A4E1-9144-B637-62B57DC62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956" y="3987879"/>
            <a:ext cx="9144000" cy="1207265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12A9F367-E2FD-BB41-A48E-751691347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0715" y="6244056"/>
            <a:ext cx="680713" cy="365125"/>
          </a:xfrm>
          <a:prstGeom prst="rect">
            <a:avLst/>
          </a:prstGeom>
        </p:spPr>
        <p:txBody>
          <a:bodyPr/>
          <a:lstStyle/>
          <a:p>
            <a:fld id="{7B40AB98-5303-0944-8AFB-EA99FF6DB7C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E9A045D9-92D1-EF41-9E0D-AEBF79685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114" y="6244056"/>
            <a:ext cx="743600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8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865A74-E489-4543-B690-96C5BBC4A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1D609-4741-CB4F-A7FA-8B41660E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56" y="76200"/>
            <a:ext cx="11108473" cy="1719395"/>
          </a:xfr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9089F-2777-6A44-99A8-9D232957C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6" y="1719396"/>
            <a:ext cx="11108473" cy="4280966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title="Decorative">
            <a:extLst>
              <a:ext uri="{FF2B5EF4-FFF2-40B4-BE49-F238E27FC236}">
                <a16:creationId xmlns:a16="http://schemas.microsoft.com/office/drawing/2014/main" id="{B896F28F-E2C6-CB4C-981F-3EE39829B4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5328" y="6249181"/>
            <a:ext cx="83593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8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1D609-4741-CB4F-A7FA-8B41660E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56" y="76200"/>
            <a:ext cx="11108473" cy="1719395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9089F-2777-6A44-99A8-9D232957C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6" y="1719396"/>
            <a:ext cx="11108473" cy="425610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defRPr b="1">
                <a:solidFill>
                  <a:schemeClr val="tx2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defRPr>
                <a:solidFill>
                  <a:schemeClr val="tx2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defRPr>
                <a:solidFill>
                  <a:schemeClr val="tx2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defRPr>
                <a:solidFill>
                  <a:schemeClr val="tx2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36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9C4A7CFE-4726-0049-BA5D-00F35C45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706200" cy="6858001"/>
          </a:xfrm>
          <a:custGeom>
            <a:avLst/>
            <a:gdLst>
              <a:gd name="connsiteX0" fmla="*/ 0 w 5706200"/>
              <a:gd name="connsiteY0" fmla="*/ 0 h 6858001"/>
              <a:gd name="connsiteX1" fmla="*/ 4351081 w 5706200"/>
              <a:gd name="connsiteY1" fmla="*/ 0 h 6858001"/>
              <a:gd name="connsiteX2" fmla="*/ 4401992 w 5706200"/>
              <a:gd name="connsiteY2" fmla="*/ 53398 h 6858001"/>
              <a:gd name="connsiteX3" fmla="*/ 5706200 w 5706200"/>
              <a:gd name="connsiteY3" fmla="*/ 3429001 h 6858001"/>
              <a:gd name="connsiteX4" fmla="*/ 4401992 w 5706200"/>
              <a:gd name="connsiteY4" fmla="*/ 6804604 h 6858001"/>
              <a:gd name="connsiteX5" fmla="*/ 4351083 w 5706200"/>
              <a:gd name="connsiteY5" fmla="*/ 6858001 h 6858001"/>
              <a:gd name="connsiteX6" fmla="*/ 0 w 5706200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6200" h="6858001">
                <a:moveTo>
                  <a:pt x="0" y="0"/>
                </a:moveTo>
                <a:lnTo>
                  <a:pt x="4351081" y="0"/>
                </a:lnTo>
                <a:lnTo>
                  <a:pt x="4401992" y="53398"/>
                </a:lnTo>
                <a:cubicBezTo>
                  <a:pt x="5212319" y="944957"/>
                  <a:pt x="5706200" y="2129303"/>
                  <a:pt x="5706200" y="3429001"/>
                </a:cubicBezTo>
                <a:cubicBezTo>
                  <a:pt x="5706200" y="4728700"/>
                  <a:pt x="5212319" y="5913046"/>
                  <a:pt x="4401992" y="6804604"/>
                </a:cubicBezTo>
                <a:lnTo>
                  <a:pt x="4351083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1347C-9E7F-3A49-9908-449A8818C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96" y="479714"/>
            <a:ext cx="4695392" cy="2692748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20CED-EF22-0645-B117-3DE059750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296" y="3836120"/>
            <a:ext cx="4695392" cy="1894465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E13900F-2AB9-C548-8DC6-E52954A10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51082" y="0"/>
            <a:ext cx="7840918" cy="6858000"/>
          </a:xfrm>
          <a:custGeom>
            <a:avLst/>
            <a:gdLst>
              <a:gd name="connsiteX0" fmla="*/ 0 w 7840918"/>
              <a:gd name="connsiteY0" fmla="*/ 0 h 6858000"/>
              <a:gd name="connsiteX1" fmla="*/ 7840918 w 7840918"/>
              <a:gd name="connsiteY1" fmla="*/ 0 h 6858000"/>
              <a:gd name="connsiteX2" fmla="*/ 7840918 w 7840918"/>
              <a:gd name="connsiteY2" fmla="*/ 6858000 h 6858000"/>
              <a:gd name="connsiteX3" fmla="*/ 0 w 7840918"/>
              <a:gd name="connsiteY3" fmla="*/ 6858000 h 6858000"/>
              <a:gd name="connsiteX4" fmla="*/ 50909 w 7840918"/>
              <a:gd name="connsiteY4" fmla="*/ 6804603 h 6858000"/>
              <a:gd name="connsiteX5" fmla="*/ 1355117 w 7840918"/>
              <a:gd name="connsiteY5" fmla="*/ 3429000 h 6858000"/>
              <a:gd name="connsiteX6" fmla="*/ 50909 w 7840918"/>
              <a:gd name="connsiteY6" fmla="*/ 533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40918" h="6858000">
                <a:moveTo>
                  <a:pt x="0" y="0"/>
                </a:moveTo>
                <a:lnTo>
                  <a:pt x="7840918" y="0"/>
                </a:lnTo>
                <a:lnTo>
                  <a:pt x="7840918" y="6858000"/>
                </a:lnTo>
                <a:lnTo>
                  <a:pt x="0" y="6858000"/>
                </a:lnTo>
                <a:lnTo>
                  <a:pt x="50909" y="6804603"/>
                </a:lnTo>
                <a:cubicBezTo>
                  <a:pt x="861236" y="5913045"/>
                  <a:pt x="1355117" y="4728699"/>
                  <a:pt x="1355117" y="3429000"/>
                </a:cubicBezTo>
                <a:cubicBezTo>
                  <a:pt x="1355117" y="2129302"/>
                  <a:pt x="861236" y="944956"/>
                  <a:pt x="50909" y="533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96B5C8-1FD1-E345-BC07-B441F2989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5328" y="6249181"/>
            <a:ext cx="83593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35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68CB61-AC41-5443-B690-B77C7E06B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56" y="1"/>
            <a:ext cx="11108473" cy="1695332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56C14-B6E6-7646-9AD5-23C7C93BD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956" y="1695332"/>
            <a:ext cx="11108473" cy="428016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2A9523-CA70-4645-A162-2E52F8C42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2956" y="6247732"/>
            <a:ext cx="827573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5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None/>
        <a:defRPr sz="3000" b="1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makeeverycuppacount.org.uk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uidedogs.org.uk/vip/resources/fundraising-resources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8A224-EFE7-AE88-2A1B-F63D71C02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Make Every </a:t>
            </a:r>
            <a:r>
              <a:rPr lang="en-US" dirty="0" err="1"/>
              <a:t>Cuppa</a:t>
            </a:r>
            <a:r>
              <a:rPr lang="en-US" dirty="0"/>
              <a:t> Count</a:t>
            </a:r>
          </a:p>
        </p:txBody>
      </p:sp>
    </p:spTree>
    <p:extLst>
      <p:ext uri="{BB962C8B-B14F-4D97-AF65-F5344CB8AC3E}">
        <p14:creationId xmlns:p14="http://schemas.microsoft.com/office/powerpoint/2010/main" val="330789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09535-BFF5-C0D7-F1F8-ED992ED4B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6" y="791519"/>
            <a:ext cx="11108473" cy="5274962"/>
          </a:xfrm>
        </p:spPr>
        <p:txBody>
          <a:bodyPr/>
          <a:lstStyle/>
          <a:p>
            <a:pPr algn="ctr" rtl="0" fontAlgn="base"/>
            <a:r>
              <a:rPr lang="en-GB" sz="2800" i="0" u="none" strike="noStrike" dirty="0">
                <a:effectLst/>
              </a:rPr>
              <a:t>MidlandsGroups@guidedogs.org.uk</a:t>
            </a:r>
          </a:p>
          <a:p>
            <a:pPr algn="ctr" rtl="0" fontAlgn="base"/>
            <a:r>
              <a:rPr lang="en-GB" sz="2800" i="0" u="none" strike="noStrike" dirty="0">
                <a:effectLst/>
              </a:rPr>
              <a:t>BelfastGroups@guidedogs.org.uk</a:t>
            </a:r>
            <a:r>
              <a:rPr lang="en-US" sz="2800" i="0" dirty="0">
                <a:effectLst/>
              </a:rPr>
              <a:t>​</a:t>
            </a:r>
          </a:p>
          <a:p>
            <a:pPr algn="ctr" rtl="0" fontAlgn="base"/>
            <a:r>
              <a:rPr lang="en-GB" sz="2800" i="0" dirty="0">
                <a:effectLst/>
              </a:rPr>
              <a:t>​</a:t>
            </a:r>
            <a:r>
              <a:rPr lang="en-GB" sz="2800" i="0" u="none" strike="noStrike" dirty="0">
                <a:effectLst/>
              </a:rPr>
              <a:t>SouthEastGroups@guidedogs.org.uk  </a:t>
            </a:r>
          </a:p>
          <a:p>
            <a:pPr algn="ctr" rtl="0" fontAlgn="base"/>
            <a:r>
              <a:rPr lang="en-GB" sz="2800" i="0" u="none" strike="noStrike" dirty="0">
                <a:effectLst/>
              </a:rPr>
              <a:t>NorthEastGroups@guidedogs.org.uk</a:t>
            </a:r>
            <a:r>
              <a:rPr lang="en-US" sz="2800" i="0" dirty="0">
                <a:effectLst/>
              </a:rPr>
              <a:t>​</a:t>
            </a:r>
          </a:p>
          <a:p>
            <a:pPr algn="ctr" rtl="0" fontAlgn="base"/>
            <a:r>
              <a:rPr lang="en-GB" sz="2800" i="0" dirty="0">
                <a:effectLst/>
              </a:rPr>
              <a:t>​</a:t>
            </a:r>
            <a:r>
              <a:rPr lang="en-GB" sz="2800" i="0" u="none" strike="noStrike" dirty="0">
                <a:effectLst/>
              </a:rPr>
              <a:t>SouthWestGroups@guidedogs.org.uk </a:t>
            </a:r>
          </a:p>
          <a:p>
            <a:pPr algn="ctr" rtl="0" fontAlgn="base"/>
            <a:r>
              <a:rPr lang="en-GB" sz="2800" i="0" u="none" strike="noStrike" dirty="0">
                <a:effectLst/>
              </a:rPr>
              <a:t>NorthWestGroups@guidedogs.org.uk</a:t>
            </a:r>
            <a:r>
              <a:rPr lang="en-US" sz="2800" i="0" dirty="0">
                <a:effectLst/>
              </a:rPr>
              <a:t>​</a:t>
            </a:r>
          </a:p>
          <a:p>
            <a:pPr algn="ctr" rtl="0" fontAlgn="base"/>
            <a:r>
              <a:rPr lang="en-GB" sz="2800" i="0" dirty="0">
                <a:effectLst/>
              </a:rPr>
              <a:t>​</a:t>
            </a:r>
            <a:r>
              <a:rPr lang="en-GB" sz="2800" i="0" u="none" strike="noStrike" dirty="0">
                <a:effectLst/>
              </a:rPr>
              <a:t>WalesGroups@guidedogs.org.uk </a:t>
            </a:r>
          </a:p>
          <a:p>
            <a:pPr algn="ctr" rtl="0" fontAlgn="base"/>
            <a:r>
              <a:rPr lang="en-GB" sz="2800" i="0" u="none" strike="noStrike" dirty="0">
                <a:effectLst/>
              </a:rPr>
              <a:t>ScotlandGroups@guidedogs.org.uk</a:t>
            </a:r>
            <a:endParaRPr lang="en-US" sz="2800" i="0" dirty="0">
              <a:effectLst/>
            </a:endParaRPr>
          </a:p>
          <a:p>
            <a:endParaRPr lang="en-GB" dirty="0"/>
          </a:p>
        </p:txBody>
      </p:sp>
      <p:pic>
        <p:nvPicPr>
          <p:cNvPr id="7" name="Picture 6" descr="A person holding a cupcake with a guide dogs cake topper with the text overlay 'Love to bake or just eat cake?'.">
            <a:extLst>
              <a:ext uri="{FF2B5EF4-FFF2-40B4-BE49-F238E27FC236}">
                <a16:creationId xmlns:a16="http://schemas.microsoft.com/office/drawing/2014/main" id="{CB26BCE2-5DFE-007C-E400-9E1D75532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1" y="539932"/>
            <a:ext cx="2318084" cy="2318084"/>
          </a:xfrm>
          <a:prstGeom prst="rect">
            <a:avLst/>
          </a:prstGeom>
        </p:spPr>
      </p:pic>
      <p:pic>
        <p:nvPicPr>
          <p:cNvPr id="9" name="Picture 8" descr="A person holding a piece of cake smiling with the text overlay 'Love to bake or just eat cake?'.">
            <a:extLst>
              <a:ext uri="{FF2B5EF4-FFF2-40B4-BE49-F238E27FC236}">
                <a16:creationId xmlns:a16="http://schemas.microsoft.com/office/drawing/2014/main" id="{0B96AE17-E48B-383C-2FA6-DB7C65B5D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960" y="539932"/>
            <a:ext cx="2318084" cy="2318084"/>
          </a:xfrm>
          <a:prstGeom prst="rect">
            <a:avLst/>
          </a:prstGeom>
        </p:spPr>
      </p:pic>
      <p:pic>
        <p:nvPicPr>
          <p:cNvPr id="11" name="Picture 10" descr="A cupcake with a cake flag on with the text overlay 'Cake toppers ready'.">
            <a:extLst>
              <a:ext uri="{FF2B5EF4-FFF2-40B4-BE49-F238E27FC236}">
                <a16:creationId xmlns:a16="http://schemas.microsoft.com/office/drawing/2014/main" id="{46D6B829-639A-107B-24DA-011541D67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960" y="3360076"/>
            <a:ext cx="2318084" cy="2318084"/>
          </a:xfrm>
          <a:prstGeom prst="rect">
            <a:avLst/>
          </a:prstGeom>
        </p:spPr>
      </p:pic>
      <p:pic>
        <p:nvPicPr>
          <p:cNvPr id="13" name="Picture 12" descr="Two men sitting at a table talking at work with the text overlay 'Pop the kettle on'.">
            <a:extLst>
              <a:ext uri="{FF2B5EF4-FFF2-40B4-BE49-F238E27FC236}">
                <a16:creationId xmlns:a16="http://schemas.microsoft.com/office/drawing/2014/main" id="{6B78A18C-D482-DEF5-51A4-1BAFC0514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44" y="3283507"/>
            <a:ext cx="2357482" cy="235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92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FA61B-502C-2B3C-318C-0606193A6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Paying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CD056-BF93-6294-2BD3-2FF721A17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fontAlgn="base"/>
            <a:r>
              <a:rPr lang="en-GB" sz="2400" b="1" i="0" u="sng" dirty="0">
                <a:effectLst/>
              </a:rPr>
              <a:t>​</a:t>
            </a:r>
            <a:r>
              <a:rPr lang="en-GB" sz="2400" b="1" i="0" u="sng" strike="noStrike" dirty="0">
                <a:effectLst/>
              </a:rPr>
              <a:t>Group Make Every Cuppa Count</a:t>
            </a:r>
            <a:endParaRPr lang="en-US" sz="2400" b="1" i="0" u="sng" dirty="0">
              <a:effectLst/>
            </a:endParaRPr>
          </a:p>
          <a:p>
            <a:pPr algn="l" rtl="0" fontAlgn="base"/>
            <a:r>
              <a:rPr lang="en-GB" sz="2400" b="0" i="0" u="none" strike="noStrike" dirty="0">
                <a:effectLst/>
              </a:rPr>
              <a:t>Pay in the funds from your group fundraisers using the code </a:t>
            </a:r>
            <a:r>
              <a:rPr lang="en-GB" sz="2400" b="1" dirty="0"/>
              <a:t>TEA PARTY</a:t>
            </a:r>
            <a:r>
              <a:rPr lang="en-GB" sz="2400" b="0" i="0" u="none" strike="noStrike" dirty="0">
                <a:effectLst/>
              </a:rPr>
              <a:t> on your banking slip</a:t>
            </a:r>
            <a:r>
              <a:rPr lang="en-GB" sz="2400" b="0" i="0" dirty="0">
                <a:effectLst/>
              </a:rPr>
              <a:t>​.</a:t>
            </a:r>
          </a:p>
          <a:p>
            <a:pPr algn="l" rtl="0" fontAlgn="base"/>
            <a:r>
              <a:rPr lang="en-GB" sz="2400" b="0" i="0" u="none" strike="noStrike" dirty="0">
                <a:effectLst/>
              </a:rPr>
              <a:t>Note: If you selling merchandise or a Guide Dogs tombola, pay in separate funds from them in the usual way</a:t>
            </a:r>
            <a:r>
              <a:rPr lang="en-US" sz="2400" b="0" i="0" dirty="0">
                <a:effectLst/>
              </a:rPr>
              <a:t>​.</a:t>
            </a:r>
          </a:p>
          <a:p>
            <a:pPr algn="l" rtl="0" fontAlgn="base"/>
            <a:r>
              <a:rPr lang="en-GB" sz="2400" b="1" i="0" u="sng" strike="noStrike" dirty="0">
                <a:effectLst/>
              </a:rPr>
              <a:t>Individuals</a:t>
            </a:r>
            <a:endParaRPr lang="en-US" sz="2400" b="1" i="0" u="sng" dirty="0">
              <a:effectLst/>
            </a:endParaRPr>
          </a:p>
          <a:p>
            <a:pPr algn="l" rtl="0" fontAlgn="base"/>
            <a:r>
              <a:rPr lang="en-GB" sz="2400" b="0" i="0" u="none" strike="noStrike" dirty="0">
                <a:effectLst/>
              </a:rPr>
              <a:t>If individuals in your group want to pay via the group, use the code </a:t>
            </a:r>
            <a:r>
              <a:rPr lang="en-GB" sz="2400" b="1" i="0" u="none" strike="noStrike" dirty="0">
                <a:effectLst/>
              </a:rPr>
              <a:t>TEA PARTY </a:t>
            </a:r>
            <a:r>
              <a:rPr lang="en-GB" sz="2400" b="0" i="0" u="none" strike="noStrike" dirty="0">
                <a:effectLst/>
              </a:rPr>
              <a:t>on your banking slip</a:t>
            </a:r>
            <a:r>
              <a:rPr lang="en-GB" sz="2400" b="0" i="0" dirty="0">
                <a:effectLst/>
              </a:rPr>
              <a:t>​.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854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84D8C-B0B9-5213-4F4E-C81AC0E57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96" y="1330158"/>
            <a:ext cx="4695392" cy="1311578"/>
          </a:xfrm>
        </p:spPr>
        <p:txBody>
          <a:bodyPr/>
          <a:lstStyle/>
          <a:p>
            <a:r>
              <a:rPr lang="en-GB" dirty="0"/>
              <a:t>Send us your photos!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E77B1-81B6-10CB-2E86-79133F620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296" y="2928180"/>
            <a:ext cx="4695392" cy="2087427"/>
          </a:xfrm>
        </p:spPr>
        <p:txBody>
          <a:bodyPr>
            <a:normAutofit/>
          </a:bodyPr>
          <a:lstStyle/>
          <a:p>
            <a:r>
              <a:rPr lang="en-GB" b="0" dirty="0"/>
              <a:t>Please send all your photos to your Regional Supporter Care Team - we would love to see how you made every cuppa count.</a:t>
            </a:r>
          </a:p>
        </p:txBody>
      </p:sp>
      <p:pic>
        <p:nvPicPr>
          <p:cNvPr id="8" name="Picture Placeholder 7" descr="Three colleagues at work, with one colleague sharing cake with the other. There is puppy bunting in the background.">
            <a:extLst>
              <a:ext uri="{FF2B5EF4-FFF2-40B4-BE49-F238E27FC236}">
                <a16:creationId xmlns:a16="http://schemas.microsoft.com/office/drawing/2014/main" id="{A16A8DF6-4A12-5B0E-DB3E-FE4F19B2AC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080" r="20080"/>
          <a:stretch>
            <a:fillRect/>
          </a:stretch>
        </p:blipFill>
        <p:spPr>
          <a:xfrm>
            <a:off x="4229100" y="0"/>
            <a:ext cx="7962900" cy="6858000"/>
          </a:xfrm>
        </p:spPr>
      </p:pic>
    </p:spTree>
    <p:extLst>
      <p:ext uri="{BB962C8B-B14F-4D97-AF65-F5344CB8AC3E}">
        <p14:creationId xmlns:p14="http://schemas.microsoft.com/office/powerpoint/2010/main" val="2795756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C2A5-17B0-20CB-D40E-F27F3B99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96" y="479714"/>
            <a:ext cx="4695392" cy="2692748"/>
          </a:xfrm>
        </p:spPr>
        <p:txBody>
          <a:bodyPr wrap="square" anchor="b">
            <a:normAutofit/>
          </a:bodyPr>
          <a:lstStyle/>
          <a:p>
            <a:r>
              <a:rPr lang="en-GB" dirty="0"/>
              <a:t>Thank you!</a:t>
            </a:r>
          </a:p>
        </p:txBody>
      </p:sp>
      <p:pic>
        <p:nvPicPr>
          <p:cNvPr id="7" name="Picture Placeholder 6" descr="Bone shaped dog biscuits pictured in a jar with a fundraising guide next to them on a table. The text overlay reads bone appetit!">
            <a:extLst>
              <a:ext uri="{FF2B5EF4-FFF2-40B4-BE49-F238E27FC236}">
                <a16:creationId xmlns:a16="http://schemas.microsoft.com/office/drawing/2014/main" id="{2E16B47E-948D-60E6-B8FD-1BEAD2CD37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268" r="-2" b="6267"/>
          <a:stretch/>
        </p:blipFill>
        <p:spPr>
          <a:xfrm>
            <a:off x="4351082" y="10"/>
            <a:ext cx="7840918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769334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FE55D-023F-19E8-C9C3-4F04C3B7E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Make Every Cuppa Count?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61258-E10D-C44E-8DB4-6279359CF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6" y="1710325"/>
            <a:ext cx="7271259" cy="4290037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Make Every Cuppa Count </a:t>
            </a:r>
            <a:r>
              <a:rPr lang="en-GB" sz="2200" dirty="0"/>
              <a:t>is our annual tea-</a:t>
            </a:r>
            <a:r>
              <a:rPr lang="en-GB" sz="2200" dirty="0" err="1"/>
              <a:t>rrific</a:t>
            </a:r>
            <a:r>
              <a:rPr lang="en-GB" sz="2200" dirty="0"/>
              <a:t> fundraising campaign where we encourage people to host a tea party, coffee morning or bake sale for Guide Dogs.</a:t>
            </a:r>
          </a:p>
          <a:p>
            <a:r>
              <a:rPr lang="en-GB" sz="2200" dirty="0"/>
              <a:t>Our DIY supporters are directed to sign up for their free fundraising pack, which includes a fundraising guide, cookie cutter, cake toppers, puppy sweepstake and more.</a:t>
            </a:r>
          </a:p>
          <a:p>
            <a:r>
              <a:rPr lang="en-GB" sz="2200" dirty="0"/>
              <a:t>Our volunteers and groups can get their downloadable resources from VIP, or if they need any additional resources such a cookie cutter or cake toppers, then they are directed to contact their Regional Supporter Care Team.</a:t>
            </a:r>
          </a:p>
        </p:txBody>
      </p:sp>
      <p:pic>
        <p:nvPicPr>
          <p:cNvPr id="5" name="Picture 4" descr="Make Every Cuppa Count fundraising pack image including a puppy sweepstake, recipe cards, fundraising guide, bunting, cake toppers, cake flags and donation labels on a pink background. The text overlay reads free cookie cutter!">
            <a:extLst>
              <a:ext uri="{FF2B5EF4-FFF2-40B4-BE49-F238E27FC236}">
                <a16:creationId xmlns:a16="http://schemas.microsoft.com/office/drawing/2014/main" id="{A3961C1F-335F-463A-C4BD-0A7F0B37C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281" y="2365889"/>
            <a:ext cx="3784870" cy="212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01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8ABB-F99C-6FC1-1DAC-507BA468A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96" y="479714"/>
            <a:ext cx="4695392" cy="2692748"/>
          </a:xfrm>
        </p:spPr>
        <p:txBody>
          <a:bodyPr wrap="square" anchor="b">
            <a:normAutofit/>
          </a:bodyPr>
          <a:lstStyle/>
          <a:p>
            <a:r>
              <a:rPr lang="en-GB" dirty="0"/>
              <a:t>When is Make Every Cuppa Count?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5C803-A03A-3DD8-45A2-8C108B927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319" y="3429000"/>
            <a:ext cx="4695392" cy="2038739"/>
          </a:xfrm>
        </p:spPr>
        <p:txBody>
          <a:bodyPr wrap="square" anchor="t">
            <a:normAutofit/>
          </a:bodyPr>
          <a:lstStyle/>
          <a:p>
            <a:r>
              <a:rPr lang="en-GB" sz="2000" dirty="0"/>
              <a:t>Date: Friday 25 April 2025.</a:t>
            </a:r>
          </a:p>
          <a:p>
            <a:r>
              <a:rPr lang="en-GB" sz="2000" b="0" dirty="0"/>
              <a:t>As always, this is the date we encourage people to Make Every Cuppa Count on, but if they can’t fundraise on this date, they can choose any date they like!</a:t>
            </a:r>
          </a:p>
        </p:txBody>
      </p:sp>
      <p:pic>
        <p:nvPicPr>
          <p:cNvPr id="6" name="Picture 5" descr="Three pupcakes pictured on a board with cake flags and a guide dog pupcakes recipe. The text overlay reads Make Every Cuppa Count.">
            <a:extLst>
              <a:ext uri="{FF2B5EF4-FFF2-40B4-BE49-F238E27FC236}">
                <a16:creationId xmlns:a16="http://schemas.microsoft.com/office/drawing/2014/main" id="{5BEEF40D-F474-965F-00BE-A2F4B99248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80" r="-2" b="3655"/>
          <a:stretch/>
        </p:blipFill>
        <p:spPr>
          <a:xfrm>
            <a:off x="4351082" y="10"/>
            <a:ext cx="7840918" cy="6857990"/>
          </a:xfrm>
          <a:custGeom>
            <a:avLst/>
            <a:gdLst>
              <a:gd name="connsiteX0" fmla="*/ 0 w 7840918"/>
              <a:gd name="connsiteY0" fmla="*/ 0 h 6858000"/>
              <a:gd name="connsiteX1" fmla="*/ 7840918 w 7840918"/>
              <a:gd name="connsiteY1" fmla="*/ 0 h 6858000"/>
              <a:gd name="connsiteX2" fmla="*/ 7840918 w 7840918"/>
              <a:gd name="connsiteY2" fmla="*/ 6858000 h 6858000"/>
              <a:gd name="connsiteX3" fmla="*/ 0 w 7840918"/>
              <a:gd name="connsiteY3" fmla="*/ 6858000 h 6858000"/>
              <a:gd name="connsiteX4" fmla="*/ 50909 w 7840918"/>
              <a:gd name="connsiteY4" fmla="*/ 6804603 h 6858000"/>
              <a:gd name="connsiteX5" fmla="*/ 1355117 w 7840918"/>
              <a:gd name="connsiteY5" fmla="*/ 3429000 h 6858000"/>
              <a:gd name="connsiteX6" fmla="*/ 50909 w 7840918"/>
              <a:gd name="connsiteY6" fmla="*/ 533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40918" h="6858000">
                <a:moveTo>
                  <a:pt x="0" y="0"/>
                </a:moveTo>
                <a:lnTo>
                  <a:pt x="7840918" y="0"/>
                </a:lnTo>
                <a:lnTo>
                  <a:pt x="7840918" y="6858000"/>
                </a:lnTo>
                <a:lnTo>
                  <a:pt x="0" y="6858000"/>
                </a:lnTo>
                <a:lnTo>
                  <a:pt x="50909" y="6804603"/>
                </a:lnTo>
                <a:cubicBezTo>
                  <a:pt x="861236" y="5913045"/>
                  <a:pt x="1355117" y="4728699"/>
                  <a:pt x="1355117" y="3429000"/>
                </a:cubicBezTo>
                <a:cubicBezTo>
                  <a:pt x="1355117" y="2129302"/>
                  <a:pt x="861236" y="944956"/>
                  <a:pt x="50909" y="53397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896461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66A9C-8FE2-E05B-E1AC-D82113FF9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63" y="457201"/>
            <a:ext cx="3328205" cy="1319842"/>
          </a:xfrm>
        </p:spPr>
        <p:txBody>
          <a:bodyPr>
            <a:normAutofit/>
          </a:bodyPr>
          <a:lstStyle/>
          <a:p>
            <a:r>
              <a:rPr lang="en-GB" dirty="0"/>
              <a:t>Paw-</a:t>
            </a:r>
            <a:r>
              <a:rPr lang="en-GB" dirty="0" err="1"/>
              <a:t>fect</a:t>
            </a:r>
            <a:r>
              <a:rPr lang="en-GB" dirty="0"/>
              <a:t> fundraiser!</a:t>
            </a:r>
          </a:p>
        </p:txBody>
      </p:sp>
      <p:pic>
        <p:nvPicPr>
          <p:cNvPr id="6" name="Picture Placeholder 5" descr="Three pupcakes pictured on a wired rack and one pupcake pictured on a plate with the text overlay that reads paws for a cuppa.">
            <a:extLst>
              <a:ext uri="{FF2B5EF4-FFF2-40B4-BE49-F238E27FC236}">
                <a16:creationId xmlns:a16="http://schemas.microsoft.com/office/drawing/2014/main" id="{32E3C658-23E9-4763-560C-5C314CBC4F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266" b="6266"/>
          <a:stretch>
            <a:fillRect/>
          </a:stretch>
        </p:blipFill>
        <p:spPr/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95AF0F-9F63-241D-2F51-C0F2E841DB15}"/>
              </a:ext>
            </a:extLst>
          </p:cNvPr>
          <p:cNvSpPr txBox="1">
            <a:spLocks/>
          </p:cNvSpPr>
          <p:nvPr/>
        </p:nvSpPr>
        <p:spPr>
          <a:xfrm>
            <a:off x="286263" y="1902671"/>
            <a:ext cx="4949971" cy="4263333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0" dirty="0"/>
              <a:t>Whether people love to bake or just eat cake, Make Every Cuppa Count is the perfect fundraising event for them.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000" b="0" dirty="0"/>
              <a:t>At home.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000" b="0" dirty="0"/>
              <a:t>At work.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000" b="0" dirty="0"/>
              <a:t>At school.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000" b="0" dirty="0"/>
              <a:t>In the community.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000" b="0" dirty="0"/>
              <a:t>Local businesses.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000" b="0" dirty="0"/>
              <a:t>NAP &amp; COY supporters.</a:t>
            </a:r>
          </a:p>
        </p:txBody>
      </p:sp>
    </p:spTree>
    <p:extLst>
      <p:ext uri="{BB962C8B-B14F-4D97-AF65-F5344CB8AC3E}">
        <p14:creationId xmlns:p14="http://schemas.microsoft.com/office/powerpoint/2010/main" val="426447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66A9C-8FE2-E05B-E1AC-D82113FF9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96" y="1606386"/>
            <a:ext cx="4695392" cy="2692748"/>
          </a:xfrm>
        </p:spPr>
        <p:txBody>
          <a:bodyPr>
            <a:normAutofit/>
          </a:bodyPr>
          <a:lstStyle/>
          <a:p>
            <a:r>
              <a:rPr lang="en-GB" dirty="0"/>
              <a:t>How can your fundraising group get involved?</a:t>
            </a:r>
          </a:p>
        </p:txBody>
      </p:sp>
      <p:pic>
        <p:nvPicPr>
          <p:cNvPr id="9" name="Picture Placeholder 8" descr="Bone shaped dog friendly biscuits displayed on a wired rack with the text overlay that reads make every bake count this April.">
            <a:extLst>
              <a:ext uri="{FF2B5EF4-FFF2-40B4-BE49-F238E27FC236}">
                <a16:creationId xmlns:a16="http://schemas.microsoft.com/office/drawing/2014/main" id="{F84F3AE4-CF55-5A82-9924-3E27FBB7EA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266" b="6266"/>
          <a:stretch>
            <a:fillRect/>
          </a:stretch>
        </p:blipFill>
        <p:spPr>
          <a:xfrm>
            <a:off x="4351338" y="4763"/>
            <a:ext cx="7840662" cy="6858000"/>
          </a:xfrm>
        </p:spPr>
      </p:pic>
    </p:spTree>
    <p:extLst>
      <p:ext uri="{BB962C8B-B14F-4D97-AF65-F5344CB8AC3E}">
        <p14:creationId xmlns:p14="http://schemas.microsoft.com/office/powerpoint/2010/main" val="3370669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E766B-7543-CB47-4232-E1110718D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13782-89F9-96E0-C27C-9B373EC20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6" y="1156996"/>
            <a:ext cx="11108473" cy="4900903"/>
          </a:xfrm>
        </p:spPr>
        <p:txBody>
          <a:bodyPr/>
          <a:lstStyle/>
          <a:p>
            <a:pPr fontAlgn="base"/>
            <a:r>
              <a:rPr lang="en-GB" sz="1800" i="0" dirty="0">
                <a:effectLst/>
                <a:latin typeface="Trebuchet MS"/>
              </a:rPr>
              <a:t>​</a:t>
            </a:r>
            <a:r>
              <a:rPr lang="en-GB" sz="1800" dirty="0">
                <a:latin typeface="Trebuchet MS"/>
              </a:rPr>
              <a:t>Many </a:t>
            </a:r>
            <a:r>
              <a:rPr lang="en-GB" sz="1800">
                <a:latin typeface="Trebuchet MS"/>
              </a:rPr>
              <a:t>of you will </a:t>
            </a:r>
            <a:r>
              <a:rPr lang="en-GB" sz="1800" dirty="0">
                <a:latin typeface="Trebuchet MS"/>
              </a:rPr>
              <a:t>receive an email to Make Every Cuppa Count and take the opportunity to get together and celebrate our life-changing work over a cuppa and lots of delicious cake. Making every cuppa count </a:t>
            </a:r>
            <a:r>
              <a:rPr lang="en-GB" sz="1800" i="0" u="none" strike="noStrike" dirty="0">
                <a:effectLst/>
              </a:rPr>
              <a:t>is not only a great way to fundraise, but it’s a fantastic opportunity to recruit new volunteers to your group too</a:t>
            </a:r>
            <a:r>
              <a:rPr lang="en-US" sz="1800" i="0" dirty="0">
                <a:effectLst/>
              </a:rPr>
              <a:t>​.</a:t>
            </a:r>
            <a:endParaRPr lang="en-GB" sz="1800" i="0" dirty="0">
              <a:effectLst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i="0" u="none" strike="noStrike" dirty="0">
                <a:effectLst/>
              </a:rPr>
              <a:t> Use our editable posters to promote your fundraiser.</a:t>
            </a:r>
            <a:endParaRPr lang="en-US" sz="1800" i="0" dirty="0">
              <a:effectLst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i="0" u="none" strike="noStrike" dirty="0">
                <a:effectLst/>
              </a:rPr>
              <a:t> Decorate your venue and cakes with our bunting and cake flags</a:t>
            </a:r>
            <a:r>
              <a:rPr lang="en-US" sz="1800" i="0" dirty="0">
                <a:effectLst/>
              </a:rPr>
              <a:t>​.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i="0" u="none" strike="noStrike" dirty="0">
                <a:effectLst/>
              </a:rPr>
              <a:t> Add a sweepstake or raffle to boost your totals.</a:t>
            </a:r>
            <a:endParaRPr lang="en-US" sz="1800" i="0" dirty="0">
              <a:effectLst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i="0" u="none" strike="noStrike" dirty="0">
                <a:effectLst/>
              </a:rPr>
              <a:t> If you are a trading group, set up a stand to sell your goodies.</a:t>
            </a:r>
            <a:endParaRPr lang="en-US" sz="1800" i="0" dirty="0">
              <a:effectLst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i="0" u="none" strike="noStrike" dirty="0">
                <a:effectLst/>
              </a:rPr>
              <a:t> Set up a separate area or table for guests to chat with you about volunteering opportunities in your group.</a:t>
            </a:r>
            <a:r>
              <a:rPr lang="en-US" sz="1800" i="0" dirty="0">
                <a:effectLst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1800" i="0" u="none" strike="noStrike" dirty="0">
                <a:effectLst/>
              </a:rPr>
              <a:t> Print a list of volunteer roles you are looking for with your contact details for people to take away (your Community Fundraising Relationship Manager can help with </a:t>
            </a:r>
            <a:r>
              <a:rPr lang="en-GB" sz="1800" dirty="0"/>
              <a:t>this).</a:t>
            </a: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 Advertise any upcoming events people can help or attend – why not include a data capture sheet! </a:t>
            </a:r>
          </a:p>
        </p:txBody>
      </p:sp>
    </p:spTree>
    <p:extLst>
      <p:ext uri="{BB962C8B-B14F-4D97-AF65-F5344CB8AC3E}">
        <p14:creationId xmlns:p14="http://schemas.microsoft.com/office/powerpoint/2010/main" val="2796415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6A7F7-B9A7-5A2A-CBB5-0E51C86B0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Encourage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50574-A2C5-7E56-8863-BD6447E6C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5" y="1455838"/>
            <a:ext cx="6182304" cy="4113837"/>
          </a:xfrm>
        </p:spPr>
        <p:txBody>
          <a:bodyPr vert="horz" wrap="square" lIns="0" tIns="0" rIns="0" bIns="0" rtlCol="0" anchor="t">
            <a:noAutofit/>
          </a:bodyPr>
          <a:lstStyle/>
          <a:p>
            <a:pPr fontAlgn="base"/>
            <a:r>
              <a:rPr lang="en-GB" sz="2200" i="0" u="none" strike="noStrike" dirty="0">
                <a:effectLst/>
              </a:rPr>
              <a:t>If you know anyone who loves to bake or just eat cake, then reach out to your contacts</a:t>
            </a:r>
            <a:r>
              <a:rPr lang="en-GB" sz="2200" dirty="0"/>
              <a:t> and get them involved!</a:t>
            </a:r>
            <a:r>
              <a:rPr lang="en-US" sz="2200" i="0" dirty="0">
                <a:effectLst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2200" dirty="0"/>
              <a:t> </a:t>
            </a:r>
            <a:r>
              <a:rPr lang="en-GB" sz="2200" i="0" u="none" strike="noStrike" dirty="0">
                <a:effectLst/>
              </a:rPr>
              <a:t>Local schools and youth groups</a:t>
            </a:r>
            <a:r>
              <a:rPr lang="en-US" sz="2200" i="0" dirty="0">
                <a:effectLst/>
              </a:rPr>
              <a:t>​</a:t>
            </a:r>
            <a:r>
              <a:rPr lang="en-US" sz="2200" dirty="0"/>
              <a:t>.</a:t>
            </a:r>
            <a:endParaRPr lang="en-GB" sz="2200" i="0" dirty="0">
              <a:effectLst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2200" dirty="0"/>
              <a:t> </a:t>
            </a:r>
            <a:r>
              <a:rPr lang="en-GB" sz="2200" i="0" u="none" strike="noStrike" dirty="0">
                <a:effectLst/>
              </a:rPr>
              <a:t>Friends and family</a:t>
            </a:r>
            <a:r>
              <a:rPr lang="en-US" sz="2200" i="0" dirty="0">
                <a:effectLst/>
              </a:rPr>
              <a:t>​</a:t>
            </a:r>
            <a:r>
              <a:rPr lang="en-US" sz="2200" dirty="0"/>
              <a:t>.</a:t>
            </a:r>
            <a:endParaRPr lang="en-GB" sz="2200" i="0" dirty="0">
              <a:effectLst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2200" dirty="0"/>
              <a:t> </a:t>
            </a:r>
            <a:r>
              <a:rPr lang="en-GB" sz="2200" i="0" u="none" strike="noStrike" dirty="0">
                <a:effectLst/>
              </a:rPr>
              <a:t>In the workplace of family and friends</a:t>
            </a:r>
            <a:r>
              <a:rPr lang="en-US" sz="2200" i="0" dirty="0">
                <a:effectLst/>
              </a:rPr>
              <a:t>​</a:t>
            </a:r>
            <a:r>
              <a:rPr lang="en-US" sz="2200" dirty="0"/>
              <a:t>.</a:t>
            </a:r>
            <a:endParaRPr lang="en-GB" sz="2200" i="0" dirty="0">
              <a:effectLst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200" i="0" u="none" strike="noStrike" dirty="0">
                <a:effectLst/>
              </a:rPr>
              <a:t> At your local collection/places you have relationships with like a Specsavers stores for example</a:t>
            </a:r>
            <a:r>
              <a:rPr lang="en-US" sz="2200" i="0" dirty="0">
                <a:effectLst/>
              </a:rPr>
              <a:t>​</a:t>
            </a:r>
            <a:r>
              <a:rPr lang="en-US" sz="2200" dirty="0"/>
              <a:t>.</a:t>
            </a:r>
            <a:endParaRPr lang="en-GB" sz="2200" i="0" dirty="0">
              <a:effectLst/>
            </a:endParaRPr>
          </a:p>
        </p:txBody>
      </p:sp>
      <p:pic>
        <p:nvPicPr>
          <p:cNvPr id="4" name="Picture 3" descr="A dog eating a cupcake&#10;&#10;Description automatically generated">
            <a:extLst>
              <a:ext uri="{FF2B5EF4-FFF2-40B4-BE49-F238E27FC236}">
                <a16:creationId xmlns:a16="http://schemas.microsoft.com/office/drawing/2014/main" id="{459F8586-6EB9-BDC4-D28B-0F1B237FA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282" y="1454450"/>
            <a:ext cx="3384998" cy="338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97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325E-C54B-2D32-2C95-E30AB452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69F77-81DE-A4AF-C9DE-7ECA01A02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5" y="1288517"/>
            <a:ext cx="11108473" cy="4965326"/>
          </a:xfrm>
        </p:spPr>
        <p:txBody>
          <a:bodyPr/>
          <a:lstStyle/>
          <a:p>
            <a:pPr algn="l" rtl="0" fontAlgn="base"/>
            <a:r>
              <a:rPr lang="en-GB" sz="2400" i="0" u="none" strike="noStrike" dirty="0">
                <a:effectLst/>
              </a:rPr>
              <a:t>Share our posts from brand and regional social media accounts on your groups’ Facebook page</a:t>
            </a:r>
            <a:r>
              <a:rPr lang="en-US" sz="2400" i="0" dirty="0">
                <a:effectLst/>
              </a:rPr>
              <a:t>​.</a:t>
            </a:r>
            <a:endParaRPr lang="en-GB" sz="2400" i="0" dirty="0">
              <a:effectLst/>
            </a:endParaRPr>
          </a:p>
          <a:p>
            <a:pPr algn="l" rtl="0" fontAlgn="base"/>
            <a:r>
              <a:rPr lang="en-GB" sz="2400" i="0" u="none" strike="noStrike" dirty="0">
                <a:effectLst/>
              </a:rPr>
              <a:t>Brand Facebook - facebook.com/</a:t>
            </a:r>
            <a:r>
              <a:rPr lang="en-GB" sz="2400" i="0" u="none" strike="noStrike" dirty="0" err="1">
                <a:effectLst/>
              </a:rPr>
              <a:t>guidedogsuk</a:t>
            </a:r>
            <a:r>
              <a:rPr lang="en-GB" sz="2400" i="0" u="none" strike="noStrike" dirty="0">
                <a:effectLst/>
              </a:rPr>
              <a:t> </a:t>
            </a:r>
            <a:r>
              <a:rPr lang="en-US" sz="2400" i="0" dirty="0">
                <a:effectLst/>
              </a:rPr>
              <a:t>​</a:t>
            </a:r>
          </a:p>
          <a:p>
            <a:pPr algn="l" rtl="0" fontAlgn="base"/>
            <a:endParaRPr lang="en-GB" sz="2400" i="0" dirty="0">
              <a:effectLst/>
            </a:endParaRPr>
          </a:p>
          <a:p>
            <a:pPr algn="l" rtl="0" fontAlgn="base"/>
            <a:r>
              <a:rPr lang="en-GB" sz="2400" i="0" u="none" strike="noStrike" dirty="0">
                <a:effectLst/>
              </a:rPr>
              <a:t>We'll also be sharing posts on Guide Dogs other social channels:</a:t>
            </a:r>
            <a:r>
              <a:rPr lang="en-GB" sz="2400" i="0" dirty="0">
                <a:effectLst/>
              </a:rPr>
              <a:t>​</a:t>
            </a:r>
          </a:p>
          <a:p>
            <a:pPr algn="l" rtl="0" fontAlgn="base"/>
            <a:r>
              <a:rPr lang="en-GB" sz="2400" i="0" u="none" strike="noStrike" dirty="0">
                <a:effectLst/>
              </a:rPr>
              <a:t>Brand Twitter/X twitter.com/</a:t>
            </a:r>
            <a:r>
              <a:rPr lang="en-GB" sz="2400" i="0" u="none" strike="noStrike" dirty="0" err="1">
                <a:effectLst/>
              </a:rPr>
              <a:t>guidedogs</a:t>
            </a:r>
            <a:r>
              <a:rPr lang="en-GB" sz="2400" i="0" dirty="0">
                <a:effectLst/>
              </a:rPr>
              <a:t>​</a:t>
            </a:r>
          </a:p>
          <a:p>
            <a:pPr algn="l" rtl="0" fontAlgn="base"/>
            <a:r>
              <a:rPr lang="en-GB" sz="2400" i="0" u="none" strike="noStrike" dirty="0">
                <a:effectLst/>
              </a:rPr>
              <a:t>Brand Instagram Instagram.com/</a:t>
            </a:r>
            <a:r>
              <a:rPr lang="en-GB" sz="2400" i="0" u="none" strike="noStrike" dirty="0" err="1">
                <a:effectLst/>
              </a:rPr>
              <a:t>guidedogsuk</a:t>
            </a:r>
            <a:r>
              <a:rPr lang="en-GB" sz="2400" i="0" dirty="0">
                <a:effectLst/>
              </a:rPr>
              <a:t>​</a:t>
            </a:r>
          </a:p>
          <a:p>
            <a:pPr algn="l" rtl="0" fontAlgn="base"/>
            <a:r>
              <a:rPr lang="en-GB" sz="2400" i="0" u="none" strike="noStrike" dirty="0">
                <a:effectLst/>
              </a:rPr>
              <a:t>Brand Linked In linkedin.com/company/</a:t>
            </a:r>
            <a:r>
              <a:rPr lang="en-GB" sz="2400" i="0" u="none" strike="noStrike" dirty="0" err="1">
                <a:effectLst/>
              </a:rPr>
              <a:t>guidedogsuk</a:t>
            </a:r>
            <a:r>
              <a:rPr lang="en-GB" sz="2400" i="0" dirty="0">
                <a:effectLst/>
              </a:rPr>
              <a:t>​</a:t>
            </a:r>
          </a:p>
          <a:p>
            <a:pPr algn="l" rtl="0" fontAlgn="base"/>
            <a:endParaRPr lang="en-GB" sz="2400" b="0" i="0" dirty="0">
              <a:effectLst/>
            </a:endParaRP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57686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FFBBB-D38C-260B-5E71-C8934F020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to get your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66381-2E03-CF30-9349-E4A243E62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6" y="1286301"/>
            <a:ext cx="11108473" cy="4825741"/>
          </a:xfrm>
        </p:spPr>
        <p:txBody>
          <a:bodyPr/>
          <a:lstStyle/>
          <a:p>
            <a:pPr algn="l" rtl="0" fontAlgn="base"/>
            <a:r>
              <a:rPr lang="en-GB" sz="2000" i="0" dirty="0">
                <a:effectLst/>
              </a:rPr>
              <a:t>​</a:t>
            </a:r>
            <a:r>
              <a:rPr lang="en-GB" sz="2000" i="0" u="none" strike="noStrike" dirty="0">
                <a:effectLst/>
              </a:rPr>
              <a:t>Download everything you need for your fundraiser from VIP (Volunteer Information Point).</a:t>
            </a:r>
            <a:endParaRPr lang="en-GB" sz="2000" i="0" dirty="0">
              <a:effectLst/>
            </a:endParaRPr>
          </a:p>
          <a:p>
            <a:pPr algn="l" rtl="0" fontAlgn="base"/>
            <a:r>
              <a:rPr lang="en-GB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Fundraising resources | VIP (guidedogs.org.uk)</a:t>
            </a:r>
            <a:endParaRPr lang="en-GB" sz="2000" dirty="0"/>
          </a:p>
          <a:p>
            <a:pPr algn="l" rtl="0" fontAlgn="base"/>
            <a:endParaRPr lang="en-GB" sz="2000" b="0" i="0" dirty="0">
              <a:effectLst/>
            </a:endParaRPr>
          </a:p>
          <a:p>
            <a:pPr algn="l" rtl="0" fontAlgn="base"/>
            <a:endParaRPr lang="en-GB" sz="2000" dirty="0"/>
          </a:p>
          <a:p>
            <a:pPr algn="l" rtl="0" fontAlgn="base"/>
            <a:endParaRPr lang="en-GB" sz="2000" dirty="0"/>
          </a:p>
          <a:p>
            <a:pPr algn="l" rtl="0" fontAlgn="base"/>
            <a:endParaRPr lang="en-GB" sz="2000" b="0" i="0" dirty="0">
              <a:effectLst/>
            </a:endParaRPr>
          </a:p>
          <a:p>
            <a:pPr algn="l" rtl="0" fontAlgn="base"/>
            <a:endParaRPr lang="en-GB" sz="2000" b="0" i="0" dirty="0">
              <a:effectLst/>
            </a:endParaRPr>
          </a:p>
          <a:p>
            <a:pPr algn="l" rtl="0" fontAlgn="base"/>
            <a:r>
              <a:rPr lang="en-GB" sz="2000" i="0" u="none" strike="noStrike" dirty="0">
                <a:effectLst/>
              </a:rPr>
              <a:t>Please </a:t>
            </a:r>
            <a:r>
              <a:rPr lang="en-GB" sz="2000" i="0" u="sng" dirty="0">
                <a:effectLst/>
              </a:rPr>
              <a:t>don't</a:t>
            </a:r>
            <a:r>
              <a:rPr lang="en-GB" sz="2000" i="0" u="none" strike="noStrike" dirty="0">
                <a:effectLst/>
              </a:rPr>
              <a:t> register for a pack via the website for your group's resources, as</a:t>
            </a:r>
            <a:r>
              <a:rPr lang="en-US" sz="2000" i="0" dirty="0">
                <a:effectLst/>
              </a:rPr>
              <a:t>​ </a:t>
            </a:r>
            <a:r>
              <a:rPr lang="en-GB" sz="2000" i="0" u="none" strike="noStrike" dirty="0">
                <a:effectLst/>
              </a:rPr>
              <a:t>these use the in aid of logo. If you need any additional resources or help, please ask contact your Regional Supporter Care Team.</a:t>
            </a:r>
            <a:endParaRPr lang="en-GB" sz="2000" i="0" dirty="0">
              <a:effectLst/>
            </a:endParaRPr>
          </a:p>
          <a:p>
            <a:pPr algn="l" rtl="0" fontAlgn="base"/>
            <a:endParaRPr lang="en-GB" sz="1600" b="0" i="0" dirty="0">
              <a:effectLst/>
            </a:endParaRPr>
          </a:p>
          <a:p>
            <a:endParaRPr lang="en-GB" dirty="0"/>
          </a:p>
        </p:txBody>
      </p:sp>
      <p:pic>
        <p:nvPicPr>
          <p:cNvPr id="5" name="Picture 4" descr="Screenshot of the main landing page for VIP, which is a collage of photos of volunteers, with the text overlay 'VIP'.">
            <a:extLst>
              <a:ext uri="{FF2B5EF4-FFF2-40B4-BE49-F238E27FC236}">
                <a16:creationId xmlns:a16="http://schemas.microsoft.com/office/drawing/2014/main" id="{65138B28-4AD0-34AA-7017-D38A28C1C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059" y="2213811"/>
            <a:ext cx="6039097" cy="26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91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D 2021 Final">
      <a:dk1>
        <a:srgbClr val="011B56"/>
      </a:dk1>
      <a:lt1>
        <a:srgbClr val="FEFFFE"/>
      </a:lt1>
      <a:dk2>
        <a:srgbClr val="001B56"/>
      </a:dk2>
      <a:lt2>
        <a:srgbClr val="FEFFFE"/>
      </a:lt2>
      <a:accent1>
        <a:srgbClr val="FFDE7F"/>
      </a:accent1>
      <a:accent2>
        <a:srgbClr val="8FD8FE"/>
      </a:accent2>
      <a:accent3>
        <a:srgbClr val="E8EC46"/>
      </a:accent3>
      <a:accent4>
        <a:srgbClr val="FDA971"/>
      </a:accent4>
      <a:accent5>
        <a:srgbClr val="FEA3C7"/>
      </a:accent5>
      <a:accent6>
        <a:srgbClr val="FEFFFE"/>
      </a:accent6>
      <a:hlink>
        <a:srgbClr val="001B57"/>
      </a:hlink>
      <a:folHlink>
        <a:srgbClr val="001B57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uide Dogs Presentation Template GD0000 Final" id="{37EEAE1A-1907-4CEC-8DB6-FA027CE43FE1}" vid="{0EE44910-ED3D-40ED-9811-2EC9A0CB52B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5C7CE8978F99449C1F263A098DCD84" ma:contentTypeVersion="15" ma:contentTypeDescription="Create a new document." ma:contentTypeScope="" ma:versionID="37d875feb676d6e9b9299bedd3d68ebe">
  <xsd:schema xmlns:xsd="http://www.w3.org/2001/XMLSchema" xmlns:xs="http://www.w3.org/2001/XMLSchema" xmlns:p="http://schemas.microsoft.com/office/2006/metadata/properties" xmlns:ns2="c69692e4-0f06-41e0-b55c-0d7ad5fb4362" xmlns:ns3="b6ab4111-a4d9-4fcc-9c66-44351284b670" targetNamespace="http://schemas.microsoft.com/office/2006/metadata/properties" ma:root="true" ma:fieldsID="8a05fa70a2d114089fea67b307d2993f" ns2:_="" ns3:_="">
    <xsd:import namespace="c69692e4-0f06-41e0-b55c-0d7ad5fb4362"/>
    <xsd:import namespace="b6ab4111-a4d9-4fcc-9c66-44351284b6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Image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9692e4-0f06-41e0-b55c-0d7ad5fb43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1e2c829e-bba1-4eb8-a568-a403657277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Image" ma:index="19" nillable="true" ma:displayName="Image" ma:format="Thumbnail" ma:internalName="Imag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ab4111-a4d9-4fcc-9c66-44351284b670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2be4e3e0-ea04-4090-8826-320ea07dce29}" ma:internalName="TaxCatchAll" ma:showField="CatchAllData" ma:web="b6ab4111-a4d9-4fcc-9c66-44351284b6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9692e4-0f06-41e0-b55c-0d7ad5fb4362">
      <Terms xmlns="http://schemas.microsoft.com/office/infopath/2007/PartnerControls"/>
    </lcf76f155ced4ddcb4097134ff3c332f>
    <Image xmlns="c69692e4-0f06-41e0-b55c-0d7ad5fb4362" xsi:nil="true"/>
    <TaxCatchAll xmlns="b6ab4111-a4d9-4fcc-9c66-44351284b67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1E48B1-7C78-4903-BE48-0003F1CC6473}"/>
</file>

<file path=customXml/itemProps2.xml><?xml version="1.0" encoding="utf-8"?>
<ds:datastoreItem xmlns:ds="http://schemas.openxmlformats.org/officeDocument/2006/customXml" ds:itemID="{EF6E7074-F7DF-4987-80C3-E9978FA1D437}">
  <ds:schemaRefs>
    <ds:schemaRef ds:uri="89dd0739-b389-4b00-92a3-00fd3e27663f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4f8dd378-d9ae-4125-93a3-e9eeed78c271"/>
    <ds:schemaRef ds:uri="http://purl.org/dc/dcmitype/"/>
    <ds:schemaRef ds:uri="http://purl.org/dc/terms/"/>
    <ds:schemaRef ds:uri="http://schemas.microsoft.com/office/2006/documentManagement/types"/>
  </ds:schemaRefs>
</ds:datastoreItem>
</file>

<file path=customXml/itemProps3.xml><?xml version="1.0" encoding="utf-8"?>
<ds:datastoreItem xmlns:ds="http://schemas.openxmlformats.org/officeDocument/2006/customXml" ds:itemID="{7263F54C-745B-4DDB-A8CD-8EF7494AA2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Guide Dogs Presentation Template GD0000 Final</Template>
  <TotalTime>96</TotalTime>
  <Words>780</Words>
  <Application>Microsoft Office PowerPoint</Application>
  <PresentationFormat>Widescreen</PresentationFormat>
  <Paragraphs>66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</vt:lpstr>
      <vt:lpstr>Office Theme</vt:lpstr>
      <vt:lpstr>Make Every Cuppa Count</vt:lpstr>
      <vt:lpstr>What is Make Every Cuppa Count?</vt:lpstr>
      <vt:lpstr>When is Make Every Cuppa Count?</vt:lpstr>
      <vt:lpstr>Paw-fect fundraiser!</vt:lpstr>
      <vt:lpstr>How can your fundraising group get involved?</vt:lpstr>
      <vt:lpstr>Host</vt:lpstr>
      <vt:lpstr>Encourage</vt:lpstr>
      <vt:lpstr>Share</vt:lpstr>
      <vt:lpstr>Where to get your resources</vt:lpstr>
      <vt:lpstr>PowerPoint Presentation</vt:lpstr>
      <vt:lpstr>Paying in</vt:lpstr>
      <vt:lpstr>Send us your photos!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Every Cuppa Count</dc:title>
  <dc:creator>Sophie Crompton</dc:creator>
  <cp:lastModifiedBy>Sophie Crompton</cp:lastModifiedBy>
  <cp:revision>28</cp:revision>
  <dcterms:created xsi:type="dcterms:W3CDTF">2024-01-08T09:34:00Z</dcterms:created>
  <dcterms:modified xsi:type="dcterms:W3CDTF">2025-02-12T12:15:05Z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0x010100D75C7CE8978F99449C1F263A098DCD84</vt:lpwstr>
  </property>
  <property fmtid="{D5CDD505-2E9C-101B-9397-08002B2CF9AE}" pid="3" name="MediaServiceImageTags">
    <vt:lpwstr/>
  </property>
</Properties>
</file>