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61" r:id="rId3"/>
    <p:sldId id="362" r:id="rId4"/>
    <p:sldId id="355" r:id="rId5"/>
    <p:sldId id="354" r:id="rId6"/>
    <p:sldId id="363" r:id="rId7"/>
    <p:sldId id="352" r:id="rId8"/>
    <p:sldId id="379" r:id="rId9"/>
    <p:sldId id="375" r:id="rId10"/>
    <p:sldId id="376" r:id="rId11"/>
    <p:sldId id="377" r:id="rId12"/>
    <p:sldId id="378" r:id="rId13"/>
    <p:sldId id="381" r:id="rId14"/>
    <p:sldId id="383" r:id="rId15"/>
    <p:sldId id="382" r:id="rId16"/>
    <p:sldId id="380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8636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32" y="90"/>
      </p:cViewPr>
      <p:guideLst>
        <p:guide orient="horz" pos="410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slide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v8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v9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v10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Two column content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&lt;Text&gt;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&lt;Text&gt;</a:t>
            </a:r>
          </a:p>
          <a:p>
            <a:pPr lvl="4"/>
            <a:r>
              <a:rPr lang="en-GB" dirty="0"/>
              <a:t>Fifth level &lt; Text 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v3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v4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v5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v6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v7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821410"/>
            <a:ext cx="8590690" cy="230924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/>
              <a:t>Quiz Night</a:t>
            </a: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dirty="0"/>
              <a:t>Celebrity Sound Round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D0AE-F821-4901-838F-A39A57D27F91}"/>
              </a:ext>
            </a:extLst>
          </p:cNvPr>
          <p:cNvSpPr txBox="1"/>
          <p:nvPr/>
        </p:nvSpPr>
        <p:spPr>
          <a:xfrm>
            <a:off x="635431" y="3316637"/>
            <a:ext cx="743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Can you name our Guide Dogs</a:t>
            </a:r>
          </a:p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celebrity supporters ?</a:t>
            </a:r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E7D79-67B4-4149-8ABB-4B2FED4E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333707"/>
            <a:ext cx="4229100" cy="42291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4B156-7968-454B-B046-266F0E065762}"/>
              </a:ext>
            </a:extLst>
          </p:cNvPr>
          <p:cNvSpPr txBox="1"/>
          <p:nvPr/>
        </p:nvSpPr>
        <p:spPr>
          <a:xfrm>
            <a:off x="4914900" y="742950"/>
            <a:ext cx="398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Chef and TV Presenter </a:t>
            </a:r>
          </a:p>
          <a:p>
            <a:pPr algn="ctr"/>
            <a:r>
              <a:rPr lang="en-GB" sz="3200" dirty="0"/>
              <a:t>Ainsley Harriott</a:t>
            </a:r>
          </a:p>
        </p:txBody>
      </p:sp>
    </p:spTree>
    <p:extLst>
      <p:ext uri="{BB962C8B-B14F-4D97-AF65-F5344CB8AC3E}">
        <p14:creationId xmlns:p14="http://schemas.microsoft.com/office/powerpoint/2010/main" val="25900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64FC1-CE4B-410E-9AD4-85AE37D7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2766953"/>
            <a:ext cx="4210050" cy="40606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C24B0-A5EF-4456-BC8B-F3A94D3AB57B}"/>
              </a:ext>
            </a:extLst>
          </p:cNvPr>
          <p:cNvSpPr txBox="1"/>
          <p:nvPr/>
        </p:nvSpPr>
        <p:spPr>
          <a:xfrm>
            <a:off x="4933950" y="704850"/>
            <a:ext cx="398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Entrepreneur and </a:t>
            </a:r>
          </a:p>
          <a:p>
            <a:pPr algn="ctr"/>
            <a:r>
              <a:rPr lang="en-GB" sz="3200" dirty="0"/>
              <a:t>Dragon’s Den investor</a:t>
            </a:r>
          </a:p>
          <a:p>
            <a:pPr algn="ctr"/>
            <a:r>
              <a:rPr lang="en-GB" sz="3200" dirty="0"/>
              <a:t>Deborah </a:t>
            </a:r>
            <a:r>
              <a:rPr lang="en-GB" sz="3200" dirty="0" err="1"/>
              <a:t>Meaden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7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39527-444F-4965-83FE-E38CABA97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67" y="2749690"/>
            <a:ext cx="3880833" cy="401305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15CF8-AEDC-461C-96A3-AE809642600F}"/>
              </a:ext>
            </a:extLst>
          </p:cNvPr>
          <p:cNvSpPr txBox="1"/>
          <p:nvPr/>
        </p:nvSpPr>
        <p:spPr>
          <a:xfrm>
            <a:off x="5072667" y="609600"/>
            <a:ext cx="388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BBC Newsreader and TV Presenter Fiona Bruce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08807-3118-4B9F-8620-E727AFDFD06A}"/>
              </a:ext>
            </a:extLst>
          </p:cNvPr>
          <p:cNvSpPr txBox="1"/>
          <p:nvPr/>
        </p:nvSpPr>
        <p:spPr>
          <a:xfrm>
            <a:off x="4876800" y="590550"/>
            <a:ext cx="4133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Gardener, Radio &amp; </a:t>
            </a:r>
          </a:p>
          <a:p>
            <a:pPr algn="ctr"/>
            <a:r>
              <a:rPr lang="en-GB" sz="3200" dirty="0"/>
              <a:t>TV Presenter, </a:t>
            </a:r>
          </a:p>
          <a:p>
            <a:pPr algn="ctr"/>
            <a:r>
              <a:rPr lang="en-GB" sz="3200" dirty="0"/>
              <a:t>Poet &amp; Novelist </a:t>
            </a:r>
          </a:p>
          <a:p>
            <a:pPr algn="ctr"/>
            <a:r>
              <a:rPr lang="en-GB" sz="3200" dirty="0"/>
              <a:t>Alan </a:t>
            </a:r>
            <a:r>
              <a:rPr lang="en-GB" sz="3200" dirty="0" err="1"/>
              <a:t>Titchmarsh</a:t>
            </a:r>
            <a:r>
              <a:rPr lang="en-GB" sz="3200" dirty="0"/>
              <a:t>, MBE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9F60-2F1D-44FF-B25E-50E4C1F6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2652653"/>
            <a:ext cx="4038600" cy="3910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2C11-5D75-4191-B917-9AC3686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2639679"/>
            <a:ext cx="3981450" cy="406717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8072B-E3EE-434A-809A-4D370310FE36}"/>
              </a:ext>
            </a:extLst>
          </p:cNvPr>
          <p:cNvSpPr txBox="1"/>
          <p:nvPr/>
        </p:nvSpPr>
        <p:spPr>
          <a:xfrm>
            <a:off x="4572000" y="190500"/>
            <a:ext cx="441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Television Presenter and Journalist </a:t>
            </a:r>
          </a:p>
          <a:p>
            <a:pPr algn="ctr"/>
            <a:r>
              <a:rPr lang="en-GB" sz="3200" dirty="0"/>
              <a:t>Lorraine Kelly OBE</a:t>
            </a:r>
          </a:p>
        </p:txBody>
      </p:sp>
    </p:spTree>
    <p:extLst>
      <p:ext uri="{BB962C8B-B14F-4D97-AF65-F5344CB8AC3E}">
        <p14:creationId xmlns:p14="http://schemas.microsoft.com/office/powerpoint/2010/main" val="3791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3321-6148-48AF-892C-4E3B7662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2510816"/>
            <a:ext cx="3964517" cy="412894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54C3-9C2D-4C29-B417-18ECF2238517}"/>
              </a:ext>
            </a:extLst>
          </p:cNvPr>
          <p:cNvSpPr txBox="1"/>
          <p:nvPr/>
        </p:nvSpPr>
        <p:spPr>
          <a:xfrm>
            <a:off x="4572000" y="361950"/>
            <a:ext cx="4362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Masterchef Judge,  TV Presenter and Food Lover </a:t>
            </a:r>
          </a:p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Gregg Wallace</a:t>
            </a:r>
          </a:p>
        </p:txBody>
      </p:sp>
    </p:spTree>
    <p:extLst>
      <p:ext uri="{BB962C8B-B14F-4D97-AF65-F5344CB8AC3E}">
        <p14:creationId xmlns:p14="http://schemas.microsoft.com/office/powerpoint/2010/main" val="8627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32FD8-B98C-4F05-B578-D319CB1A573E}"/>
              </a:ext>
            </a:extLst>
          </p:cNvPr>
          <p:cNvSpPr txBox="1"/>
          <p:nvPr/>
        </p:nvSpPr>
        <p:spPr>
          <a:xfrm>
            <a:off x="4819650" y="40005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Poet, Comedian, Songwriter, TV &amp; Radio Presenter </a:t>
            </a:r>
          </a:p>
          <a:p>
            <a:pPr algn="ctr"/>
            <a:r>
              <a:rPr lang="en-GB" sz="3200" dirty="0"/>
              <a:t>Pam Ayres, MBE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EA2F-6F32-4DF2-BD53-38E33875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88" y="2481606"/>
            <a:ext cx="3742724" cy="4166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4451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19B4-F6E2-4C45-9C32-015C305CDDF7}"/>
              </a:ext>
            </a:extLst>
          </p:cNvPr>
          <p:cNvSpPr txBox="1"/>
          <p:nvPr/>
        </p:nvSpPr>
        <p:spPr>
          <a:xfrm>
            <a:off x="5048250" y="11811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What would this cheeky chappy find to cook in your kitchen cupboards?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7A3CD-3FED-4198-9836-8A426E83C6D4}"/>
              </a:ext>
            </a:extLst>
          </p:cNvPr>
          <p:cNvSpPr txBox="1"/>
          <p:nvPr/>
        </p:nvSpPr>
        <p:spPr>
          <a:xfrm>
            <a:off x="5238750" y="1270001"/>
            <a:ext cx="31432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Does this lady breathe fire when she’s cross?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3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39D3-041F-412D-9553-DDAEFF9A0BD9}"/>
              </a:ext>
            </a:extLst>
          </p:cNvPr>
          <p:cNvSpPr txBox="1"/>
          <p:nvPr/>
        </p:nvSpPr>
        <p:spPr>
          <a:xfrm>
            <a:off x="5105400" y="1179964"/>
            <a:ext cx="373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lady be able to tell you if your oil painting is a fake or worth a fortune?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FA5F-D0CB-450C-A366-D601A9788901}"/>
              </a:ext>
            </a:extLst>
          </p:cNvPr>
          <p:cNvSpPr txBox="1"/>
          <p:nvPr/>
        </p:nvSpPr>
        <p:spPr>
          <a:xfrm>
            <a:off x="5124450" y="1327150"/>
            <a:ext cx="36385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gentleman be able to help you love your garden?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65A33-EEB8-405D-BE8D-05636EBC87A8}"/>
              </a:ext>
            </a:extLst>
          </p:cNvPr>
          <p:cNvSpPr txBox="1"/>
          <p:nvPr/>
        </p:nvSpPr>
        <p:spPr>
          <a:xfrm>
            <a:off x="4933950" y="1504950"/>
            <a:ext cx="40576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How would you like to be on this lady’s sofa in the morning?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Would you like this jolly gent to judge your kitchen masterpieces?</a:t>
            </a:r>
          </a:p>
        </p:txBody>
      </p:sp>
    </p:spTree>
    <p:extLst>
      <p:ext uri="{BB962C8B-B14F-4D97-AF65-F5344CB8AC3E}">
        <p14:creationId xmlns:p14="http://schemas.microsoft.com/office/powerpoint/2010/main" val="27974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 you wish you’d looked after your teeth like this lady poet? </a:t>
            </a:r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Answers…</a:t>
            </a:r>
          </a:p>
        </p:txBody>
      </p:sp>
    </p:spTree>
    <p:extLst>
      <p:ext uri="{BB962C8B-B14F-4D97-AF65-F5344CB8AC3E}">
        <p14:creationId xmlns:p14="http://schemas.microsoft.com/office/powerpoint/2010/main" val="39201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2AB2092C4EE4D8576C533AFC0C1F1" ma:contentTypeVersion="12" ma:contentTypeDescription="Create a new document." ma:contentTypeScope="" ma:versionID="d8450f4349ffb5e46a3305277b782ddd">
  <xsd:schema xmlns:xsd="http://www.w3.org/2001/XMLSchema" xmlns:xs="http://www.w3.org/2001/XMLSchema" xmlns:p="http://schemas.microsoft.com/office/2006/metadata/properties" xmlns:ns2="96bea35d-82b3-4cb5-8c42-6ba0639197c0" xmlns:ns3="dd7932c1-54cb-4868-8b8b-5073d0487289" targetNamespace="http://schemas.microsoft.com/office/2006/metadata/properties" ma:root="true" ma:fieldsID="10f94a0131eacf6d300d96862e598625" ns2:_="" ns3:_="">
    <xsd:import namespace="96bea35d-82b3-4cb5-8c42-6ba0639197c0"/>
    <xsd:import namespace="dd7932c1-54cb-4868-8b8b-5073d0487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ea35d-82b3-4cb5-8c42-6ba063919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932c1-54cb-4868-8b8b-5073d0487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E2F9E5-507A-4FA5-8A49-38B3C358A895}"/>
</file>

<file path=customXml/itemProps2.xml><?xml version="1.0" encoding="utf-8"?>
<ds:datastoreItem xmlns:ds="http://schemas.openxmlformats.org/officeDocument/2006/customXml" ds:itemID="{DE4F7500-12FF-4498-9213-79A6A0279A72}"/>
</file>

<file path=customXml/itemProps3.xml><?xml version="1.0" encoding="utf-8"?>
<ds:datastoreItem xmlns:ds="http://schemas.openxmlformats.org/officeDocument/2006/customXml" ds:itemID="{53DC22D5-0A04-4E39-B65C-0F19A910FF95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218</Words>
  <Application>Microsoft Office PowerPoint</Application>
  <PresentationFormat>On-screen Show (4:3)</PresentationFormat>
  <Paragraphs>69</Paragraphs>
  <Slides>17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System Font</vt:lpstr>
      <vt:lpstr>Trebuchet MS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Stephie Millin</dc:creator>
  <cp:lastModifiedBy>Tracey Wellingham</cp:lastModifiedBy>
  <cp:revision>19</cp:revision>
  <dcterms:created xsi:type="dcterms:W3CDTF">2020-07-24T10:19:01Z</dcterms:created>
  <dcterms:modified xsi:type="dcterms:W3CDTF">2021-04-08T10:17:40Z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0x01010025A2AB2092C4EE4D8576C533AFC0C1F1</vt:lpwstr>
  </property>
</Properties>
</file>