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88" r:id="rId5"/>
    <p:sldId id="361" r:id="rId6"/>
    <p:sldId id="362" r:id="rId7"/>
    <p:sldId id="355" r:id="rId8"/>
    <p:sldId id="354" r:id="rId9"/>
    <p:sldId id="363" r:id="rId10"/>
    <p:sldId id="352" r:id="rId11"/>
    <p:sldId id="379" r:id="rId12"/>
    <p:sldId id="375" r:id="rId13"/>
    <p:sldId id="376" r:id="rId14"/>
    <p:sldId id="377" r:id="rId15"/>
    <p:sldId id="378" r:id="rId16"/>
    <p:sldId id="381" r:id="rId17"/>
    <p:sldId id="383" r:id="rId18"/>
    <p:sldId id="382" r:id="rId19"/>
    <p:sldId id="380" r:id="rId20"/>
    <p:sldId id="3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3" autoAdjust="0"/>
    <p:restoredTop sz="86364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508" y="52"/>
      </p:cViewPr>
      <p:guideLst>
        <p:guide orient="horz" pos="410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ne Freedman-Thompson" userId="53af931c-cb81-4d70-8668-9475bc7ed5dd" providerId="ADAL" clId="{76BE425D-6F54-4056-B040-1ABA72AD68F5}"/>
    <pc:docChg chg="modSld">
      <pc:chgData name="Maxine Freedman-Thompson" userId="53af931c-cb81-4d70-8668-9475bc7ed5dd" providerId="ADAL" clId="{76BE425D-6F54-4056-B040-1ABA72AD68F5}" dt="2022-01-29T15:42:14.958" v="0" actId="1036"/>
      <pc:docMkLst>
        <pc:docMk/>
      </pc:docMkLst>
      <pc:sldChg chg="modSp mod">
        <pc:chgData name="Maxine Freedman-Thompson" userId="53af931c-cb81-4d70-8668-9475bc7ed5dd" providerId="ADAL" clId="{76BE425D-6F54-4056-B040-1ABA72AD68F5}" dt="2022-01-29T15:42:14.958" v="0" actId="1036"/>
        <pc:sldMkLst>
          <pc:docMk/>
          <pc:sldMk cId="1420427614" sldId="361"/>
        </pc:sldMkLst>
        <pc:picChg chg="mod">
          <ac:chgData name="Maxine Freedman-Thompson" userId="53af931c-cb81-4d70-8668-9475bc7ed5dd" providerId="ADAL" clId="{76BE425D-6F54-4056-B040-1ABA72AD68F5}" dt="2022-01-29T15:42:14.958" v="0" actId="1036"/>
          <ac:picMkLst>
            <pc:docMk/>
            <pc:sldMk cId="1420427614" sldId="361"/>
            <ac:picMk id="9" creationId="{499A039D-2672-4162-B3D2-FA1C270B26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8FAF-56FC-F149-B8A5-E20F85A05090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E3DC-C24A-D74F-9760-920E3394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CF8BAFF9-E26E-CD49-B1C7-889E0A61C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425450"/>
            <a:ext cx="1461394" cy="63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8294400" cy="313230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slide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5" name="Freeform 4" title="Decorative">
            <a:extLst>
              <a:ext uri="{FF2B5EF4-FFF2-40B4-BE49-F238E27FC236}">
                <a16:creationId xmlns:a16="http://schemas.microsoft.com/office/drawing/2014/main" id="{568F6792-598E-8241-9C39-898BB2CC37B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997" h="20998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87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v8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v9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v10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  <p15:guide id="3" orient="horz" pos="3714" userDrawn="1">
          <p15:clr>
            <a:srgbClr val="FBAE40"/>
          </p15:clr>
        </p15:guide>
        <p15:guide id="4" orient="horz" pos="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Title and content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AC2ECABB-244E-F24D-A6FF-725310902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Two column content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46601-272A-284F-93CE-B69DC400DF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87600" y="1329994"/>
            <a:ext cx="4032250" cy="4564800"/>
          </a:xfrm>
        </p:spPr>
        <p:txBody>
          <a:bodyPr/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 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8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  <p15:guide id="5" pos="2808" userDrawn="1">
          <p15:clr>
            <a:srgbClr val="FBAE40"/>
          </p15:clr>
        </p15:guide>
        <p15:guide id="6" pos="2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: L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page image: Light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page image: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image: Dark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4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3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>
            <a:normAutofit/>
          </a:bodyPr>
          <a:lstStyle>
            <a:lvl1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1pPr>
            <a:lvl2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2pPr>
            <a:lvl3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3pPr>
            <a:lvl4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4pPr>
            <a:lvl5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 &lt;Text&gt;</a:t>
            </a:r>
          </a:p>
          <a:p>
            <a:pPr lvl="1"/>
            <a:r>
              <a:rPr lang="en-GB" dirty="0"/>
              <a:t>Second level &lt;Text&gt;</a:t>
            </a:r>
          </a:p>
          <a:p>
            <a:pPr lvl="2"/>
            <a:r>
              <a:rPr lang="en-GB" dirty="0"/>
              <a:t>Third level &lt;Text&gt;</a:t>
            </a:r>
          </a:p>
          <a:p>
            <a:pPr lvl="3"/>
            <a:r>
              <a:rPr lang="en-GB" dirty="0"/>
              <a:t>Fourth level &lt;Text&gt;</a:t>
            </a:r>
          </a:p>
          <a:p>
            <a:pPr lvl="4"/>
            <a:r>
              <a:rPr lang="en-GB" dirty="0"/>
              <a:t>Fifth level &lt; Text 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BEDF70C3-09E4-0B4B-8FCB-95ECD813B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  <a:endParaRPr lang="en-US" dirty="0"/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v1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3D42D4C7-9700-F048-B5EC-23AEFA80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v2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5E61CCDF-FDFE-C446-A790-A62CE4891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v3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v4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v5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v6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 dirty="0"/>
              <a:t>Divider v7</a:t>
            </a:r>
          </a:p>
          <a:p>
            <a:pPr lvl="1"/>
            <a:r>
              <a:rPr lang="en-GB" dirty="0"/>
              <a:t>Second level &lt;Subheading&gt;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6DD77-7FA9-0643-9805-6D1208F5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3997-E7CB-C848-B454-8D7454F3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First level &lt;Heading&gt;</a:t>
            </a:r>
          </a:p>
          <a:p>
            <a:pPr lvl="1"/>
            <a:r>
              <a:rPr lang="en-GB" dirty="0"/>
              <a:t>Second level &lt;Bullet level 1/Text&gt;</a:t>
            </a:r>
          </a:p>
          <a:p>
            <a:pPr lvl="2"/>
            <a:r>
              <a:rPr lang="en-GB" dirty="0"/>
              <a:t>Third level &lt;Bullet level 2/Text&gt;</a:t>
            </a:r>
          </a:p>
          <a:p>
            <a:pPr lvl="3"/>
            <a:r>
              <a:rPr lang="en-GB" dirty="0"/>
              <a:t>Fourth level &lt;Text with no paragraph spacing&gt;</a:t>
            </a:r>
          </a:p>
          <a:p>
            <a:pPr lvl="4"/>
            <a:r>
              <a:rPr lang="en-GB" dirty="0"/>
              <a:t>Fifth level &lt;Source/Notes&gt;</a:t>
            </a:r>
            <a:endParaRPr lang="en-US" dirty="0"/>
          </a:p>
        </p:txBody>
      </p:sp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4AA279D6-1A8F-8C48-ACE1-8957F4DA03B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25451" y="6197670"/>
            <a:ext cx="827573" cy="356400"/>
          </a:xfrm>
          <a:prstGeom prst="rect">
            <a:avLst/>
          </a:prstGeom>
        </p:spPr>
      </p:pic>
      <p:sp>
        <p:nvSpPr>
          <p:cNvPr id="23" name="Footer Placeholder 22" title="Decorative">
            <a:extLst>
              <a:ext uri="{FF2B5EF4-FFF2-40B4-BE49-F238E27FC236}">
                <a16:creationId xmlns:a16="http://schemas.microsoft.com/office/drawing/2014/main" id="{EC3E0AD9-D9DF-1347-9047-12313920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00FF2B0C-0645-CE4B-B7B8-D618E83F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2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0" r:id="rId13"/>
    <p:sldLayoutId id="2147483669" r:id="rId14"/>
    <p:sldLayoutId id="2147483672" r:id="rId15"/>
    <p:sldLayoutId id="2147483670" r:id="rId16"/>
    <p:sldLayoutId id="2147483673" r:id="rId17"/>
    <p:sldLayoutId id="2147483671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900"/>
        </a:spcBef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8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8" userDrawn="1">
          <p15:clr>
            <a:srgbClr val="F26B43"/>
          </p15:clr>
        </p15:guide>
        <p15:guide id="3" pos="54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821410"/>
            <a:ext cx="8590690" cy="2309248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/>
              <a:t>Quiz Night</a:t>
            </a:r>
            <a:endParaRPr lang="en-GB" dirty="0"/>
          </a:p>
          <a:p>
            <a:pPr algn="ctr">
              <a:spcAft>
                <a:spcPts val="600"/>
              </a:spcAft>
            </a:pPr>
            <a:r>
              <a:rPr lang="en-GB" dirty="0"/>
              <a:t>Celebrity Sound Round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Title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1D0AE-F821-4901-838F-A39A57D27F91}"/>
              </a:ext>
            </a:extLst>
          </p:cNvPr>
          <p:cNvSpPr txBox="1"/>
          <p:nvPr/>
        </p:nvSpPr>
        <p:spPr>
          <a:xfrm>
            <a:off x="635431" y="3316637"/>
            <a:ext cx="74391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Can you name our Guide Dogs</a:t>
            </a:r>
          </a:p>
          <a:p>
            <a:pPr algn="ctr"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celebrity supporters ?</a:t>
            </a:r>
          </a:p>
        </p:txBody>
      </p:sp>
    </p:spTree>
    <p:extLst>
      <p:ext uri="{BB962C8B-B14F-4D97-AF65-F5344CB8AC3E}">
        <p14:creationId xmlns:p14="http://schemas.microsoft.com/office/powerpoint/2010/main" val="203297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76384"/>
            <a:ext cx="1671873" cy="167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E7D79-67B4-4149-8ABB-4B2FED4E1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2333707"/>
            <a:ext cx="4229100" cy="4229100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4B156-7968-454B-B046-266F0E065762}"/>
              </a:ext>
            </a:extLst>
          </p:cNvPr>
          <p:cNvSpPr txBox="1"/>
          <p:nvPr/>
        </p:nvSpPr>
        <p:spPr>
          <a:xfrm>
            <a:off x="4914900" y="742950"/>
            <a:ext cx="398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Chef and TV Presenter </a:t>
            </a:r>
          </a:p>
          <a:p>
            <a:pPr algn="ctr"/>
            <a:r>
              <a:rPr lang="en-GB" sz="3200" dirty="0"/>
              <a:t>Ainsley Harriott</a:t>
            </a:r>
          </a:p>
        </p:txBody>
      </p:sp>
    </p:spTree>
    <p:extLst>
      <p:ext uri="{BB962C8B-B14F-4D97-AF65-F5344CB8AC3E}">
        <p14:creationId xmlns:p14="http://schemas.microsoft.com/office/powerpoint/2010/main" val="25900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64FC1-CE4B-410E-9AD4-85AE37D77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50" y="2766953"/>
            <a:ext cx="4210050" cy="406067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C24B0-A5EF-4456-BC8B-F3A94D3AB57B}"/>
              </a:ext>
            </a:extLst>
          </p:cNvPr>
          <p:cNvSpPr txBox="1"/>
          <p:nvPr/>
        </p:nvSpPr>
        <p:spPr>
          <a:xfrm>
            <a:off x="4933950" y="704850"/>
            <a:ext cx="3981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Entrepreneur and </a:t>
            </a:r>
          </a:p>
          <a:p>
            <a:pPr algn="ctr"/>
            <a:r>
              <a:rPr lang="en-GB" sz="3200" dirty="0"/>
              <a:t>Dragon’s Den investor</a:t>
            </a:r>
          </a:p>
          <a:p>
            <a:pPr algn="ctr"/>
            <a:r>
              <a:rPr lang="en-GB" sz="3200" dirty="0"/>
              <a:t>Deborah </a:t>
            </a:r>
            <a:r>
              <a:rPr lang="en-GB" sz="3200" dirty="0" err="1"/>
              <a:t>Meaden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674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A39527-444F-4965-83FE-E38CABA97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667" y="2749690"/>
            <a:ext cx="3880833" cy="4013059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15CF8-AEDC-461C-96A3-AE809642600F}"/>
              </a:ext>
            </a:extLst>
          </p:cNvPr>
          <p:cNvSpPr txBox="1"/>
          <p:nvPr/>
        </p:nvSpPr>
        <p:spPr>
          <a:xfrm>
            <a:off x="5072667" y="609600"/>
            <a:ext cx="3880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BBC Newsreader and TV Presenter Fiona Bruce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8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708807-3118-4B9F-8620-E727AFDFD06A}"/>
              </a:ext>
            </a:extLst>
          </p:cNvPr>
          <p:cNvSpPr txBox="1"/>
          <p:nvPr/>
        </p:nvSpPr>
        <p:spPr>
          <a:xfrm>
            <a:off x="4876800" y="590550"/>
            <a:ext cx="4133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Gardener, Radio &amp; </a:t>
            </a:r>
          </a:p>
          <a:p>
            <a:pPr algn="ctr"/>
            <a:r>
              <a:rPr lang="en-GB" sz="3200" dirty="0"/>
              <a:t>TV Presenter, </a:t>
            </a:r>
          </a:p>
          <a:p>
            <a:pPr algn="ctr"/>
            <a:r>
              <a:rPr lang="en-GB" sz="3200" dirty="0"/>
              <a:t>Poet &amp; Novelist </a:t>
            </a:r>
          </a:p>
          <a:p>
            <a:pPr algn="ctr"/>
            <a:r>
              <a:rPr lang="en-GB" sz="3200" dirty="0"/>
              <a:t>Alan </a:t>
            </a:r>
            <a:r>
              <a:rPr lang="en-GB" sz="3200" dirty="0" err="1"/>
              <a:t>Titchmarsh</a:t>
            </a:r>
            <a:r>
              <a:rPr lang="en-GB" sz="3200" dirty="0"/>
              <a:t>, MBE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79F60-2F1D-44FF-B25E-50E4C1F62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2652653"/>
            <a:ext cx="4038600" cy="3910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82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C2C11-5D75-4191-B917-9AC3686F8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2639679"/>
            <a:ext cx="3981450" cy="4067175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78072B-E3EE-434A-809A-4D370310FE36}"/>
              </a:ext>
            </a:extLst>
          </p:cNvPr>
          <p:cNvSpPr txBox="1"/>
          <p:nvPr/>
        </p:nvSpPr>
        <p:spPr>
          <a:xfrm>
            <a:off x="4572000" y="190500"/>
            <a:ext cx="441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Television Presenter and Journalist </a:t>
            </a:r>
          </a:p>
          <a:p>
            <a:pPr algn="ctr"/>
            <a:r>
              <a:rPr lang="en-GB" sz="3200" dirty="0"/>
              <a:t>Lorraine Kelly OBE</a:t>
            </a:r>
          </a:p>
        </p:txBody>
      </p:sp>
    </p:spTree>
    <p:extLst>
      <p:ext uri="{BB962C8B-B14F-4D97-AF65-F5344CB8AC3E}">
        <p14:creationId xmlns:p14="http://schemas.microsoft.com/office/powerpoint/2010/main" val="3791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43321-6148-48AF-892C-4E3B76624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33" y="2510816"/>
            <a:ext cx="3964517" cy="412894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D54C3-9C2D-4C29-B417-18ECF2238517}"/>
              </a:ext>
            </a:extLst>
          </p:cNvPr>
          <p:cNvSpPr txBox="1"/>
          <p:nvPr/>
        </p:nvSpPr>
        <p:spPr>
          <a:xfrm>
            <a:off x="4572000" y="361950"/>
            <a:ext cx="43624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Masterchef Judge,  TV Presenter and Food Lover </a:t>
            </a:r>
          </a:p>
          <a:p>
            <a:pPr algn="ctr" defTabSz="685800">
              <a:lnSpc>
                <a:spcPct val="90000"/>
              </a:lnSpc>
            </a:pPr>
            <a:r>
              <a:rPr lang="en-GB" sz="3200" b="1" dirty="0">
                <a:solidFill>
                  <a:srgbClr val="002C5C"/>
                </a:solidFill>
              </a:rPr>
              <a:t>Gregg Wallace</a:t>
            </a:r>
          </a:p>
        </p:txBody>
      </p:sp>
    </p:spTree>
    <p:extLst>
      <p:ext uri="{BB962C8B-B14F-4D97-AF65-F5344CB8AC3E}">
        <p14:creationId xmlns:p14="http://schemas.microsoft.com/office/powerpoint/2010/main" val="8627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32FD8-B98C-4F05-B578-D319CB1A573E}"/>
              </a:ext>
            </a:extLst>
          </p:cNvPr>
          <p:cNvSpPr txBox="1"/>
          <p:nvPr/>
        </p:nvSpPr>
        <p:spPr>
          <a:xfrm>
            <a:off x="4819650" y="400050"/>
            <a:ext cx="419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Poet, Comedian, Songwriter, TV &amp; Radio Presenter </a:t>
            </a:r>
          </a:p>
          <a:p>
            <a:pPr algn="ctr"/>
            <a:r>
              <a:rPr lang="en-GB" sz="3200" dirty="0"/>
              <a:t>Pam Ayres, MBE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CEA2F-6F32-4DF2-BD53-38E33875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788" y="2481606"/>
            <a:ext cx="3742724" cy="4166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4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44512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18485-4D28-4675-8986-75703A105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Number 1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319B4-F6E2-4C45-9C32-015C305CDDF7}"/>
              </a:ext>
            </a:extLst>
          </p:cNvPr>
          <p:cNvSpPr txBox="1"/>
          <p:nvPr/>
        </p:nvSpPr>
        <p:spPr>
          <a:xfrm>
            <a:off x="5048250" y="1181100"/>
            <a:ext cx="384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What would this cheeky chappy find to cook in your kitchen cupboards?</a:t>
            </a:r>
          </a:p>
        </p:txBody>
      </p:sp>
      <p:pic>
        <p:nvPicPr>
          <p:cNvPr id="9" name="Ainsley Harriott">
            <a:hlinkClick r:id="" action="ppaction://media"/>
            <a:extLst>
              <a:ext uri="{FF2B5EF4-FFF2-40B4-BE49-F238E27FC236}">
                <a16:creationId xmlns:a16="http://schemas.microsoft.com/office/drawing/2014/main" id="{499A039D-2672-4162-B3D2-FA1C270B2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2462" y="2787535"/>
            <a:ext cx="1671873" cy="16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04BF2-982C-4B60-B371-042AB1761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38534"/>
          </a:xfrm>
        </p:spPr>
        <p:txBody>
          <a:bodyPr/>
          <a:lstStyle/>
          <a:p>
            <a:r>
              <a:rPr lang="en-GB" sz="4000" dirty="0"/>
              <a:t>Number 2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D33E42E4-F719-4070-ABC5-629366BF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6848" y="2915652"/>
            <a:ext cx="1923047" cy="1923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E7A3CD-3FED-4198-9836-8A426E83C6D4}"/>
              </a:ext>
            </a:extLst>
          </p:cNvPr>
          <p:cNvSpPr txBox="1"/>
          <p:nvPr/>
        </p:nvSpPr>
        <p:spPr>
          <a:xfrm>
            <a:off x="5238750" y="1270001"/>
            <a:ext cx="31432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Does this lady breathe fire when she’s cross?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C2287-3E85-4FDA-8D2E-421451F75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140" y="1179964"/>
            <a:ext cx="4147201" cy="1031039"/>
          </a:xfrm>
        </p:spPr>
        <p:txBody>
          <a:bodyPr/>
          <a:lstStyle/>
          <a:p>
            <a:r>
              <a:rPr lang="en-GB" sz="4000" dirty="0"/>
              <a:t>Number 3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8760DDA8-AFCF-423C-BD6C-F7C9B7B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7239" y="2781300"/>
            <a:ext cx="1674877" cy="1674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B39D3-041F-412D-9553-DDAEFF9A0BD9}"/>
              </a:ext>
            </a:extLst>
          </p:cNvPr>
          <p:cNvSpPr txBox="1"/>
          <p:nvPr/>
        </p:nvSpPr>
        <p:spPr>
          <a:xfrm>
            <a:off x="5105400" y="1179964"/>
            <a:ext cx="3733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lady be able to tell you if your oil painting is a fake or worth a fortune?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A463F-35B3-457E-83E6-3C4FB1F31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925162"/>
          </a:xfrm>
        </p:spPr>
        <p:txBody>
          <a:bodyPr/>
          <a:lstStyle/>
          <a:p>
            <a:r>
              <a:rPr lang="en-GB" dirty="0"/>
              <a:t>Number 4</a:t>
            </a:r>
          </a:p>
        </p:txBody>
      </p:sp>
      <p:pic>
        <p:nvPicPr>
          <p:cNvPr id="6" name="5">
            <a:hlinkClick r:id="" action="ppaction://media"/>
            <a:extLst>
              <a:ext uri="{FF2B5EF4-FFF2-40B4-BE49-F238E27FC236}">
                <a16:creationId xmlns:a16="http://schemas.microsoft.com/office/drawing/2014/main" id="{681D58FA-D169-40A1-AA34-E3A7B1C25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652" y="2938112"/>
            <a:ext cx="2093494" cy="209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4FA5F-D0CB-450C-A366-D601A9788901}"/>
              </a:ext>
            </a:extLst>
          </p:cNvPr>
          <p:cNvSpPr txBox="1"/>
          <p:nvPr/>
        </p:nvSpPr>
        <p:spPr>
          <a:xfrm>
            <a:off x="5124450" y="1327150"/>
            <a:ext cx="36385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Will this gentleman be able to help you love your garden?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3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4B57-ABCD-4BBF-9D6B-8AF847075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800033"/>
          </a:xfrm>
        </p:spPr>
        <p:txBody>
          <a:bodyPr/>
          <a:lstStyle/>
          <a:p>
            <a:r>
              <a:rPr lang="en-GB" sz="4000" dirty="0"/>
              <a:t>Number 5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D15B2DD3-279A-446F-BEDA-DAE82508C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248" y="2838451"/>
            <a:ext cx="1834816" cy="1834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A65A33-EEB8-405D-BE8D-05636EBC87A8}"/>
              </a:ext>
            </a:extLst>
          </p:cNvPr>
          <p:cNvSpPr txBox="1"/>
          <p:nvPr/>
        </p:nvSpPr>
        <p:spPr>
          <a:xfrm>
            <a:off x="4933950" y="1504950"/>
            <a:ext cx="40576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How would you like to be on this lady’s sofa in the morning?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6</a:t>
            </a:r>
          </a:p>
          <a:p>
            <a:endParaRPr lang="en-GB" dirty="0"/>
          </a:p>
        </p:txBody>
      </p:sp>
      <p:pic>
        <p:nvPicPr>
          <p:cNvPr id="4" name="12">
            <a:hlinkClick r:id="" action="ppaction://media"/>
            <a:extLst>
              <a:ext uri="{FF2B5EF4-FFF2-40B4-BE49-F238E27FC236}">
                <a16:creationId xmlns:a16="http://schemas.microsoft.com/office/drawing/2014/main" id="{D5C029FE-F712-4BB8-B2EC-1027C265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448" y="2762250"/>
            <a:ext cx="1802571" cy="1802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Would you like this jolly gent to judge your kitchen masterpieces?</a:t>
            </a:r>
          </a:p>
        </p:txBody>
      </p:sp>
    </p:spTree>
    <p:extLst>
      <p:ext uri="{BB962C8B-B14F-4D97-AF65-F5344CB8AC3E}">
        <p14:creationId xmlns:p14="http://schemas.microsoft.com/office/powerpoint/2010/main" val="27974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BCC9C-3209-49D8-83CC-425A9BF6D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Number 7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9A170-33F1-4261-BF18-123FC95B2B83}"/>
              </a:ext>
            </a:extLst>
          </p:cNvPr>
          <p:cNvSpPr txBox="1"/>
          <p:nvPr/>
        </p:nvSpPr>
        <p:spPr>
          <a:xfrm>
            <a:off x="5181600" y="1466850"/>
            <a:ext cx="3600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Hint</a:t>
            </a:r>
          </a:p>
          <a:p>
            <a:endParaRPr lang="en-GB" sz="3200" dirty="0"/>
          </a:p>
          <a:p>
            <a:pPr algn="ctr"/>
            <a:r>
              <a:rPr lang="en-GB" sz="3200" dirty="0"/>
              <a:t>Do you wish you’d looked after your teeth like this lady poet? </a:t>
            </a:r>
          </a:p>
        </p:txBody>
      </p:sp>
      <p:pic>
        <p:nvPicPr>
          <p:cNvPr id="5" name="11. Pam Ayres">
            <a:hlinkClick r:id="" action="ppaction://media"/>
            <a:extLst>
              <a:ext uri="{FF2B5EF4-FFF2-40B4-BE49-F238E27FC236}">
                <a16:creationId xmlns:a16="http://schemas.microsoft.com/office/drawing/2014/main" id="{1D9558E6-A502-49D6-B984-5C6B4C53A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7298" y="2782669"/>
            <a:ext cx="1782152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6F16-24D6-4084-8B3A-B2D5FB23C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9367" y="1327150"/>
            <a:ext cx="7509831" cy="31323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The Answers…</a:t>
            </a:r>
          </a:p>
        </p:txBody>
      </p:sp>
    </p:spTree>
    <p:extLst>
      <p:ext uri="{BB962C8B-B14F-4D97-AF65-F5344CB8AC3E}">
        <p14:creationId xmlns:p14="http://schemas.microsoft.com/office/powerpoint/2010/main" val="392016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0000 Guide Dogs Accessible Template2" id="{56DBD713-6517-DB44-8B0E-99B4604B3FD2}" vid="{CFB68E0F-E571-0C41-8F6C-01EB93264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EEE4BACFD3924BB75AD83B204BEE37" ma:contentTypeVersion="10" ma:contentTypeDescription="Create a new document." ma:contentTypeScope="" ma:versionID="6b6a6ad29c8545f1891c0cc26aebd270">
  <xsd:schema xmlns:xsd="http://www.w3.org/2001/XMLSchema" xmlns:xs="http://www.w3.org/2001/XMLSchema" xmlns:p="http://schemas.microsoft.com/office/2006/metadata/properties" xmlns:ns2="321bfe3a-683f-456c-ba69-2dc4baf9376f" targetNamespace="http://schemas.microsoft.com/office/2006/metadata/properties" ma:root="true" ma:fieldsID="eee7b1f39840984d23a74c16cea4d591" ns2:_="">
    <xsd:import namespace="321bfe3a-683f-456c-ba69-2dc4baf937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fe3a-683f-456c-ba69-2dc4baf937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A49F5A-B096-4304-81BA-36A52EA2E5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D102B4-65F0-4F83-8DCF-8715E73EF2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bfe3a-683f-456c-ba69-2dc4baf93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1AEE94-261F-4402-91CA-3F6418B5D85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218</Words>
  <Application>Microsoft Office PowerPoint</Application>
  <PresentationFormat>On-screen Show (4:3)</PresentationFormat>
  <Paragraphs>69</Paragraphs>
  <Slides>17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System Font</vt:lpstr>
      <vt:lpstr>Trebuchet MS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Stephie Millin</dc:creator>
  <cp:lastModifiedBy>Maxine Freedman-Thompson</cp:lastModifiedBy>
  <cp:revision>19</cp:revision>
  <dcterms:created xsi:type="dcterms:W3CDTF">2020-07-24T10:19:01Z</dcterms:created>
  <dcterms:modified xsi:type="dcterms:W3CDTF">2022-01-29T15:42:24Z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0x010100BDEEE4BACFD3924BB75AD83B204BEE37</vt:lpwstr>
  </property>
</Properties>
</file>