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8" r:id="rId5"/>
    <p:sldId id="338" r:id="rId6"/>
    <p:sldId id="339" r:id="rId7"/>
    <p:sldId id="340" r:id="rId8"/>
    <p:sldId id="337" r:id="rId9"/>
    <p:sldId id="348" r:id="rId10"/>
    <p:sldId id="307" r:id="rId11"/>
    <p:sldId id="346" r:id="rId12"/>
    <p:sldId id="347" r:id="rId13"/>
    <p:sldId id="341" r:id="rId14"/>
    <p:sldId id="34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E1ACA-DBD5-45D6-ABEB-C24A861DAA94}" v="328" dt="2022-02-03T12:28:26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812" y="78"/>
      </p:cViewPr>
      <p:guideLst>
        <p:guide orient="horz" pos="4104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Wellingham" userId="8f3f00b8-8309-4703-9337-0b92c45ecf3b" providerId="ADAL" clId="{5C2C097C-8C93-4CAC-B77B-134ED1F08EDE}"/>
    <pc:docChg chg="undo custSel addSld delSld modSld sldOrd">
      <pc:chgData name="Tracey Wellingham" userId="8f3f00b8-8309-4703-9337-0b92c45ecf3b" providerId="ADAL" clId="{5C2C097C-8C93-4CAC-B77B-134ED1F08EDE}" dt="2022-01-27T15:53:44.018" v="2963" actId="47"/>
      <pc:docMkLst>
        <pc:docMk/>
      </pc:docMkLst>
      <pc:sldChg chg="addSp delSp modSp mod setBg modClrScheme chgLayout">
        <pc:chgData name="Tracey Wellingham" userId="8f3f00b8-8309-4703-9337-0b92c45ecf3b" providerId="ADAL" clId="{5C2C097C-8C93-4CAC-B77B-134ED1F08EDE}" dt="2022-01-27T15:10:59.372" v="753" actId="20577"/>
        <pc:sldMkLst>
          <pc:docMk/>
          <pc:sldMk cId="2032972112" sldId="288"/>
        </pc:sldMkLst>
        <pc:spChg chg="mod">
          <ac:chgData name="Tracey Wellingham" userId="8f3f00b8-8309-4703-9337-0b92c45ecf3b" providerId="ADAL" clId="{5C2C097C-8C93-4CAC-B77B-134ED1F08EDE}" dt="2022-01-27T15:10:59.372" v="753" actId="20577"/>
          <ac:spMkLst>
            <pc:docMk/>
            <pc:sldMk cId="2032972112" sldId="288"/>
            <ac:spMk id="2" creationId="{B2434CE4-7080-5E40-BE05-39091549D3E6}"/>
          </ac:spMkLst>
        </pc:spChg>
        <pc:picChg chg="add del">
          <ac:chgData name="Tracey Wellingham" userId="8f3f00b8-8309-4703-9337-0b92c45ecf3b" providerId="ADAL" clId="{5C2C097C-8C93-4CAC-B77B-134ED1F08EDE}" dt="2022-01-27T15:07:28.117" v="730" actId="478"/>
          <ac:picMkLst>
            <pc:docMk/>
            <pc:sldMk cId="2032972112" sldId="288"/>
            <ac:picMk id="4" creationId="{5B97EBD9-C2E4-4B7C-A523-ABD958057E07}"/>
          </ac:picMkLst>
        </pc:picChg>
      </pc:sldChg>
      <pc:sldChg chg="delSp modSp mod ord">
        <pc:chgData name="Tracey Wellingham" userId="8f3f00b8-8309-4703-9337-0b92c45ecf3b" providerId="ADAL" clId="{5C2C097C-8C93-4CAC-B77B-134ED1F08EDE}" dt="2022-01-27T15:43:22.864" v="2675" actId="6549"/>
        <pc:sldMkLst>
          <pc:docMk/>
          <pc:sldMk cId="1016923185" sldId="307"/>
        </pc:sldMkLst>
        <pc:spChg chg="mod">
          <ac:chgData name="Tracey Wellingham" userId="8f3f00b8-8309-4703-9337-0b92c45ecf3b" providerId="ADAL" clId="{5C2C097C-8C93-4CAC-B77B-134ED1F08EDE}" dt="2022-01-27T15:43:22.864" v="2675" actId="6549"/>
          <ac:spMkLst>
            <pc:docMk/>
            <pc:sldMk cId="1016923185" sldId="307"/>
            <ac:spMk id="2" creationId="{D0CF1B63-1422-4D4E-BBB1-20F3FF54E922}"/>
          </ac:spMkLst>
        </pc:spChg>
        <pc:spChg chg="mod">
          <ac:chgData name="Tracey Wellingham" userId="8f3f00b8-8309-4703-9337-0b92c45ecf3b" providerId="ADAL" clId="{5C2C097C-8C93-4CAC-B77B-134ED1F08EDE}" dt="2022-01-27T15:36:42.702" v="1883" actId="20577"/>
          <ac:spMkLst>
            <pc:docMk/>
            <pc:sldMk cId="1016923185" sldId="307"/>
            <ac:spMk id="4" creationId="{3803F750-A82D-5440-96A9-0D52403B04E2}"/>
          </ac:spMkLst>
        </pc:spChg>
        <pc:picChg chg="del">
          <ac:chgData name="Tracey Wellingham" userId="8f3f00b8-8309-4703-9337-0b92c45ecf3b" providerId="ADAL" clId="{5C2C097C-8C93-4CAC-B77B-134ED1F08EDE}" dt="2022-01-27T14:45:54.696" v="0" actId="478"/>
          <ac:picMkLst>
            <pc:docMk/>
            <pc:sldMk cId="1016923185" sldId="307"/>
            <ac:picMk id="8" creationId="{21F53964-43B4-489E-9308-293D33EDAC71}"/>
          </ac:picMkLst>
        </pc:picChg>
        <pc:picChg chg="del">
          <ac:chgData name="Tracey Wellingham" userId="8f3f00b8-8309-4703-9337-0b92c45ecf3b" providerId="ADAL" clId="{5C2C097C-8C93-4CAC-B77B-134ED1F08EDE}" dt="2022-01-27T14:46:06.351" v="4" actId="478"/>
          <ac:picMkLst>
            <pc:docMk/>
            <pc:sldMk cId="1016923185" sldId="307"/>
            <ac:picMk id="10" creationId="{5AC49270-9B98-41B0-AE9A-D88740387886}"/>
          </ac:picMkLst>
        </pc:picChg>
        <pc:picChg chg="del">
          <ac:chgData name="Tracey Wellingham" userId="8f3f00b8-8309-4703-9337-0b92c45ecf3b" providerId="ADAL" clId="{5C2C097C-8C93-4CAC-B77B-134ED1F08EDE}" dt="2022-01-27T14:45:58.864" v="1" actId="478"/>
          <ac:picMkLst>
            <pc:docMk/>
            <pc:sldMk cId="1016923185" sldId="307"/>
            <ac:picMk id="12" creationId="{3226ACE3-9DBF-4A26-B57C-4E8B5794F022}"/>
          </ac:picMkLst>
        </pc:picChg>
        <pc:picChg chg="del">
          <ac:chgData name="Tracey Wellingham" userId="8f3f00b8-8309-4703-9337-0b92c45ecf3b" providerId="ADAL" clId="{5C2C097C-8C93-4CAC-B77B-134ED1F08EDE}" dt="2022-01-27T14:46:04.047" v="3" actId="478"/>
          <ac:picMkLst>
            <pc:docMk/>
            <pc:sldMk cId="1016923185" sldId="307"/>
            <ac:picMk id="14" creationId="{49E7A39C-D6C6-48C2-9E16-91E03C55B7A2}"/>
          </ac:picMkLst>
        </pc:picChg>
        <pc:picChg chg="del mod">
          <ac:chgData name="Tracey Wellingham" userId="8f3f00b8-8309-4703-9337-0b92c45ecf3b" providerId="ADAL" clId="{5C2C097C-8C93-4CAC-B77B-134ED1F08EDE}" dt="2022-01-27T15:36:56.441" v="1885" actId="478"/>
          <ac:picMkLst>
            <pc:docMk/>
            <pc:sldMk cId="1016923185" sldId="307"/>
            <ac:picMk id="16" creationId="{53DD1E27-B8AF-44DF-A8B1-33A518AA3FAC}"/>
          </ac:picMkLst>
        </pc:picChg>
      </pc:sldChg>
      <pc:sldChg chg="del">
        <pc:chgData name="Tracey Wellingham" userId="8f3f00b8-8309-4703-9337-0b92c45ecf3b" providerId="ADAL" clId="{5C2C097C-8C93-4CAC-B77B-134ED1F08EDE}" dt="2022-01-27T15:53:44.018" v="2963" actId="47"/>
        <pc:sldMkLst>
          <pc:docMk/>
          <pc:sldMk cId="3828638847" sldId="332"/>
        </pc:sldMkLst>
      </pc:sldChg>
      <pc:sldChg chg="addSp delSp modSp del mod ord">
        <pc:chgData name="Tracey Wellingham" userId="8f3f00b8-8309-4703-9337-0b92c45ecf3b" providerId="ADAL" clId="{5C2C097C-8C93-4CAC-B77B-134ED1F08EDE}" dt="2022-01-27T15:06:33.493" v="723" actId="47"/>
        <pc:sldMkLst>
          <pc:docMk/>
          <pc:sldMk cId="3133816056" sldId="333"/>
        </pc:sldMkLst>
        <pc:spChg chg="del mod">
          <ac:chgData name="Tracey Wellingham" userId="8f3f00b8-8309-4703-9337-0b92c45ecf3b" providerId="ADAL" clId="{5C2C097C-8C93-4CAC-B77B-134ED1F08EDE}" dt="2022-01-27T15:06:03.532" v="722" actId="478"/>
          <ac:spMkLst>
            <pc:docMk/>
            <pc:sldMk cId="3133816056" sldId="333"/>
            <ac:spMk id="4" creationId="{3803F750-A82D-5440-96A9-0D52403B04E2}"/>
          </ac:spMkLst>
        </pc:spChg>
        <pc:spChg chg="del mod">
          <ac:chgData name="Tracey Wellingham" userId="8f3f00b8-8309-4703-9337-0b92c45ecf3b" providerId="ADAL" clId="{5C2C097C-8C93-4CAC-B77B-134ED1F08EDE}" dt="2022-01-27T15:06:00.691" v="721" actId="478"/>
          <ac:spMkLst>
            <pc:docMk/>
            <pc:sldMk cId="3133816056" sldId="333"/>
            <ac:spMk id="7" creationId="{44254489-557C-44A0-8145-507F9FEE3305}"/>
          </ac:spMkLst>
        </pc:spChg>
        <pc:spChg chg="add mod">
          <ac:chgData name="Tracey Wellingham" userId="8f3f00b8-8309-4703-9337-0b92c45ecf3b" providerId="ADAL" clId="{5C2C097C-8C93-4CAC-B77B-134ED1F08EDE}" dt="2022-01-27T15:06:03.532" v="722" actId="478"/>
          <ac:spMkLst>
            <pc:docMk/>
            <pc:sldMk cId="3133816056" sldId="333"/>
            <ac:spMk id="9" creationId="{AD2C4B7B-270E-4607-A7C3-C11B490C96D9}"/>
          </ac:spMkLst>
        </pc:spChg>
        <pc:picChg chg="del">
          <ac:chgData name="Tracey Wellingham" userId="8f3f00b8-8309-4703-9337-0b92c45ecf3b" providerId="ADAL" clId="{5C2C097C-8C93-4CAC-B77B-134ED1F08EDE}" dt="2022-01-27T14:47:05.417" v="18" actId="478"/>
          <ac:picMkLst>
            <pc:docMk/>
            <pc:sldMk cId="3133816056" sldId="333"/>
            <ac:picMk id="11" creationId="{CE440598-8EF9-4AE2-9E32-9156B2AA71FB}"/>
          </ac:picMkLst>
        </pc:picChg>
      </pc:sldChg>
      <pc:sldChg chg="modSp mod">
        <pc:chgData name="Tracey Wellingham" userId="8f3f00b8-8309-4703-9337-0b92c45ecf3b" providerId="ADAL" clId="{5C2C097C-8C93-4CAC-B77B-134ED1F08EDE}" dt="2022-01-27T15:05:07.464" v="718" actId="20577"/>
        <pc:sldMkLst>
          <pc:docMk/>
          <pc:sldMk cId="1831251321" sldId="334"/>
        </pc:sldMkLst>
        <pc:spChg chg="mod">
          <ac:chgData name="Tracey Wellingham" userId="8f3f00b8-8309-4703-9337-0b92c45ecf3b" providerId="ADAL" clId="{5C2C097C-8C93-4CAC-B77B-134ED1F08EDE}" dt="2022-01-27T15:05:07.464" v="718" actId="20577"/>
          <ac:spMkLst>
            <pc:docMk/>
            <pc:sldMk cId="1831251321" sldId="334"/>
            <ac:spMk id="2" creationId="{D0CF1B63-1422-4D4E-BBB1-20F3FF54E922}"/>
          </ac:spMkLst>
        </pc:spChg>
        <pc:spChg chg="mod">
          <ac:chgData name="Tracey Wellingham" userId="8f3f00b8-8309-4703-9337-0b92c45ecf3b" providerId="ADAL" clId="{5C2C097C-8C93-4CAC-B77B-134ED1F08EDE}" dt="2022-01-27T15:04:16.350" v="647" actId="20577"/>
          <ac:spMkLst>
            <pc:docMk/>
            <pc:sldMk cId="1831251321" sldId="334"/>
            <ac:spMk id="4" creationId="{3803F750-A82D-5440-96A9-0D52403B04E2}"/>
          </ac:spMkLst>
        </pc:spChg>
      </pc:sldChg>
      <pc:sldChg chg="del">
        <pc:chgData name="Tracey Wellingham" userId="8f3f00b8-8309-4703-9337-0b92c45ecf3b" providerId="ADAL" clId="{5C2C097C-8C93-4CAC-B77B-134ED1F08EDE}" dt="2022-01-27T14:46:19.887" v="6" actId="2696"/>
        <pc:sldMkLst>
          <pc:docMk/>
          <pc:sldMk cId="2774959823" sldId="335"/>
        </pc:sldMkLst>
      </pc:sldChg>
      <pc:sldChg chg="modSp add mod ord">
        <pc:chgData name="Tracey Wellingham" userId="8f3f00b8-8309-4703-9337-0b92c45ecf3b" providerId="ADAL" clId="{5C2C097C-8C93-4CAC-B77B-134ED1F08EDE}" dt="2022-01-27T15:35:11.945" v="1859"/>
        <pc:sldMkLst>
          <pc:docMk/>
          <pc:sldMk cId="3866721506" sldId="335"/>
        </pc:sldMkLst>
        <pc:spChg chg="mod">
          <ac:chgData name="Tracey Wellingham" userId="8f3f00b8-8309-4703-9337-0b92c45ecf3b" providerId="ADAL" clId="{5C2C097C-8C93-4CAC-B77B-134ED1F08EDE}" dt="2022-01-27T15:35:11.945" v="1859"/>
          <ac:spMkLst>
            <pc:docMk/>
            <pc:sldMk cId="3866721506" sldId="335"/>
            <ac:spMk id="4" creationId="{3803F750-A82D-5440-96A9-0D52403B04E2}"/>
          </ac:spMkLst>
        </pc:spChg>
        <pc:spChg chg="mod">
          <ac:chgData name="Tracey Wellingham" userId="8f3f00b8-8309-4703-9337-0b92c45ecf3b" providerId="ADAL" clId="{5C2C097C-8C93-4CAC-B77B-134ED1F08EDE}" dt="2022-01-27T15:00:03.638" v="569" actId="20577"/>
          <ac:spMkLst>
            <pc:docMk/>
            <pc:sldMk cId="3866721506" sldId="335"/>
            <ac:spMk id="7" creationId="{44254489-557C-44A0-8145-507F9FEE3305}"/>
          </ac:spMkLst>
        </pc:spChg>
      </pc:sldChg>
      <pc:sldChg chg="modSp add del mod">
        <pc:chgData name="Tracey Wellingham" userId="8f3f00b8-8309-4703-9337-0b92c45ecf3b" providerId="ADAL" clId="{5C2C097C-8C93-4CAC-B77B-134ED1F08EDE}" dt="2022-01-27T15:53:33.244" v="2962" actId="47"/>
        <pc:sldMkLst>
          <pc:docMk/>
          <pc:sldMk cId="2993828094" sldId="336"/>
        </pc:sldMkLst>
        <pc:spChg chg="mod">
          <ac:chgData name="Tracey Wellingham" userId="8f3f00b8-8309-4703-9337-0b92c45ecf3b" providerId="ADAL" clId="{5C2C097C-8C93-4CAC-B77B-134ED1F08EDE}" dt="2022-01-27T15:21:33.906" v="790" actId="6549"/>
          <ac:spMkLst>
            <pc:docMk/>
            <pc:sldMk cId="2993828094" sldId="336"/>
            <ac:spMk id="4" creationId="{3803F750-A82D-5440-96A9-0D52403B04E2}"/>
          </ac:spMkLst>
        </pc:spChg>
        <pc:spChg chg="mod">
          <ac:chgData name="Tracey Wellingham" userId="8f3f00b8-8309-4703-9337-0b92c45ecf3b" providerId="ADAL" clId="{5C2C097C-8C93-4CAC-B77B-134ED1F08EDE}" dt="2022-01-27T15:21:36.672" v="791" actId="6549"/>
          <ac:spMkLst>
            <pc:docMk/>
            <pc:sldMk cId="2993828094" sldId="336"/>
            <ac:spMk id="7" creationId="{44254489-557C-44A0-8145-507F9FEE3305}"/>
          </ac:spMkLst>
        </pc:spChg>
      </pc:sldChg>
      <pc:sldChg chg="modSp add mod ord">
        <pc:chgData name="Tracey Wellingham" userId="8f3f00b8-8309-4703-9337-0b92c45ecf3b" providerId="ADAL" clId="{5C2C097C-8C93-4CAC-B77B-134ED1F08EDE}" dt="2022-01-27T15:34:38.876" v="1856" actId="6549"/>
        <pc:sldMkLst>
          <pc:docMk/>
          <pc:sldMk cId="3877856694" sldId="337"/>
        </pc:sldMkLst>
        <pc:spChg chg="mod">
          <ac:chgData name="Tracey Wellingham" userId="8f3f00b8-8309-4703-9337-0b92c45ecf3b" providerId="ADAL" clId="{5C2C097C-8C93-4CAC-B77B-134ED1F08EDE}" dt="2022-01-27T15:34:38.876" v="1856" actId="6549"/>
          <ac:spMkLst>
            <pc:docMk/>
            <pc:sldMk cId="3877856694" sldId="337"/>
            <ac:spMk id="4" creationId="{3803F750-A82D-5440-96A9-0D52403B04E2}"/>
          </ac:spMkLst>
        </pc:spChg>
      </pc:sldChg>
      <pc:sldChg chg="addSp modSp add mod setBg">
        <pc:chgData name="Tracey Wellingham" userId="8f3f00b8-8309-4703-9337-0b92c45ecf3b" providerId="ADAL" clId="{5C2C097C-8C93-4CAC-B77B-134ED1F08EDE}" dt="2022-01-27T15:31:02.946" v="1715" actId="6549"/>
        <pc:sldMkLst>
          <pc:docMk/>
          <pc:sldMk cId="2695091339" sldId="338"/>
        </pc:sldMkLst>
        <pc:spChg chg="mod">
          <ac:chgData name="Tracey Wellingham" userId="8f3f00b8-8309-4703-9337-0b92c45ecf3b" providerId="ADAL" clId="{5C2C097C-8C93-4CAC-B77B-134ED1F08EDE}" dt="2022-01-27T15:22:04.393" v="794" actId="14100"/>
          <ac:spMkLst>
            <pc:docMk/>
            <pc:sldMk cId="2695091339" sldId="338"/>
            <ac:spMk id="2" creationId="{B2434CE4-7080-5E40-BE05-39091549D3E6}"/>
          </ac:spMkLst>
        </pc:spChg>
        <pc:spChg chg="add mod">
          <ac:chgData name="Tracey Wellingham" userId="8f3f00b8-8309-4703-9337-0b92c45ecf3b" providerId="ADAL" clId="{5C2C097C-8C93-4CAC-B77B-134ED1F08EDE}" dt="2022-01-27T15:31:02.946" v="1715" actId="6549"/>
          <ac:spMkLst>
            <pc:docMk/>
            <pc:sldMk cId="2695091339" sldId="338"/>
            <ac:spMk id="3" creationId="{ACE3C59D-271D-4B6D-A036-EC6A6584A3B4}"/>
          </ac:spMkLst>
        </pc:spChg>
      </pc:sldChg>
      <pc:sldChg chg="addSp modSp add mod setBg">
        <pc:chgData name="Tracey Wellingham" userId="8f3f00b8-8309-4703-9337-0b92c45ecf3b" providerId="ADAL" clId="{5C2C097C-8C93-4CAC-B77B-134ED1F08EDE}" dt="2022-01-27T15:30:53.922" v="1713" actId="403"/>
        <pc:sldMkLst>
          <pc:docMk/>
          <pc:sldMk cId="3192841324" sldId="339"/>
        </pc:sldMkLst>
        <pc:spChg chg="add mod">
          <ac:chgData name="Tracey Wellingham" userId="8f3f00b8-8309-4703-9337-0b92c45ecf3b" providerId="ADAL" clId="{5C2C097C-8C93-4CAC-B77B-134ED1F08EDE}" dt="2022-01-27T15:30:53.922" v="1713" actId="403"/>
          <ac:spMkLst>
            <pc:docMk/>
            <pc:sldMk cId="3192841324" sldId="339"/>
            <ac:spMk id="3" creationId="{5110A44F-CB07-421F-919C-CB25410E64CD}"/>
          </ac:spMkLst>
        </pc:spChg>
      </pc:sldChg>
      <pc:sldChg chg="addSp modSp add mod setBg">
        <pc:chgData name="Tracey Wellingham" userId="8f3f00b8-8309-4703-9337-0b92c45ecf3b" providerId="ADAL" clId="{5C2C097C-8C93-4CAC-B77B-134ED1F08EDE}" dt="2022-01-27T15:34:19.426" v="1850" actId="1076"/>
        <pc:sldMkLst>
          <pc:docMk/>
          <pc:sldMk cId="2194517829" sldId="340"/>
        </pc:sldMkLst>
        <pc:spChg chg="add mod">
          <ac:chgData name="Tracey Wellingham" userId="8f3f00b8-8309-4703-9337-0b92c45ecf3b" providerId="ADAL" clId="{5C2C097C-8C93-4CAC-B77B-134ED1F08EDE}" dt="2022-01-27T15:34:19.426" v="1850" actId="1076"/>
          <ac:spMkLst>
            <pc:docMk/>
            <pc:sldMk cId="2194517829" sldId="340"/>
            <ac:spMk id="3" creationId="{A59991D3-0E85-4EFA-9CF5-EDE681B86AB5}"/>
          </ac:spMkLst>
        </pc:spChg>
      </pc:sldChg>
      <pc:sldChg chg="addSp modSp add mod ord setBg">
        <pc:chgData name="Tracey Wellingham" userId="8f3f00b8-8309-4703-9337-0b92c45ecf3b" providerId="ADAL" clId="{5C2C097C-8C93-4CAC-B77B-134ED1F08EDE}" dt="2022-01-27T15:32:30.806" v="1759" actId="20577"/>
        <pc:sldMkLst>
          <pc:docMk/>
          <pc:sldMk cId="1344422636" sldId="341"/>
        </pc:sldMkLst>
        <pc:spChg chg="add mod">
          <ac:chgData name="Tracey Wellingham" userId="8f3f00b8-8309-4703-9337-0b92c45ecf3b" providerId="ADAL" clId="{5C2C097C-8C93-4CAC-B77B-134ED1F08EDE}" dt="2022-01-27T15:32:30.806" v="1759" actId="20577"/>
          <ac:spMkLst>
            <pc:docMk/>
            <pc:sldMk cId="1344422636" sldId="341"/>
            <ac:spMk id="3" creationId="{E8686687-F0F5-4274-994D-B60AB7E2CBAB}"/>
          </ac:spMkLst>
        </pc:spChg>
      </pc:sldChg>
      <pc:sldChg chg="addSp delSp modSp add mod setBg">
        <pc:chgData name="Tracey Wellingham" userId="8f3f00b8-8309-4703-9337-0b92c45ecf3b" providerId="ADAL" clId="{5C2C097C-8C93-4CAC-B77B-134ED1F08EDE}" dt="2022-01-27T15:35:50.036" v="1867"/>
        <pc:sldMkLst>
          <pc:docMk/>
          <pc:sldMk cId="1834167783" sldId="342"/>
        </pc:sldMkLst>
        <pc:spChg chg="add del mod">
          <ac:chgData name="Tracey Wellingham" userId="8f3f00b8-8309-4703-9337-0b92c45ecf3b" providerId="ADAL" clId="{5C2C097C-8C93-4CAC-B77B-134ED1F08EDE}" dt="2022-01-27T15:35:50.036" v="1867"/>
          <ac:spMkLst>
            <pc:docMk/>
            <pc:sldMk cId="1834167783" sldId="342"/>
            <ac:spMk id="3" creationId="{D11C0C0E-F5A8-4D1A-9F99-C158A30FB819}"/>
          </ac:spMkLst>
        </pc:spChg>
      </pc:sldChg>
      <pc:sldChg chg="add setBg">
        <pc:chgData name="Tracey Wellingham" userId="8f3f00b8-8309-4703-9337-0b92c45ecf3b" providerId="ADAL" clId="{5C2C097C-8C93-4CAC-B77B-134ED1F08EDE}" dt="2022-01-27T15:15:07.649" v="774"/>
        <pc:sldMkLst>
          <pc:docMk/>
          <pc:sldMk cId="1250549004" sldId="343"/>
        </pc:sldMkLst>
      </pc:sldChg>
      <pc:sldChg chg="addSp modSp add mod setBg">
        <pc:chgData name="Tracey Wellingham" userId="8f3f00b8-8309-4703-9337-0b92c45ecf3b" providerId="ADAL" clId="{5C2C097C-8C93-4CAC-B77B-134ED1F08EDE}" dt="2022-01-27T15:53:25.777" v="2961" actId="122"/>
        <pc:sldMkLst>
          <pc:docMk/>
          <pc:sldMk cId="888533963" sldId="344"/>
        </pc:sldMkLst>
        <pc:spChg chg="add mod">
          <ac:chgData name="Tracey Wellingham" userId="8f3f00b8-8309-4703-9337-0b92c45ecf3b" providerId="ADAL" clId="{5C2C097C-8C93-4CAC-B77B-134ED1F08EDE}" dt="2022-01-27T15:53:25.777" v="2961" actId="122"/>
          <ac:spMkLst>
            <pc:docMk/>
            <pc:sldMk cId="888533963" sldId="344"/>
            <ac:spMk id="3" creationId="{13375DAE-0CD7-47FF-8857-242058BB7382}"/>
          </ac:spMkLst>
        </pc:spChg>
      </pc:sldChg>
      <pc:sldChg chg="add">
        <pc:chgData name="Tracey Wellingham" userId="8f3f00b8-8309-4703-9337-0b92c45ecf3b" providerId="ADAL" clId="{5C2C097C-8C93-4CAC-B77B-134ED1F08EDE}" dt="2022-01-27T15:36:52.778" v="1884" actId="2890"/>
        <pc:sldMkLst>
          <pc:docMk/>
          <pc:sldMk cId="3310658826" sldId="345"/>
        </pc:sldMkLst>
      </pc:sldChg>
      <pc:sldChg chg="addSp delSp modSp add mod">
        <pc:chgData name="Tracey Wellingham" userId="8f3f00b8-8309-4703-9337-0b92c45ecf3b" providerId="ADAL" clId="{5C2C097C-8C93-4CAC-B77B-134ED1F08EDE}" dt="2022-01-27T15:52:25.075" v="2923" actId="20577"/>
        <pc:sldMkLst>
          <pc:docMk/>
          <pc:sldMk cId="1608924283" sldId="346"/>
        </pc:sldMkLst>
        <pc:spChg chg="mod">
          <ac:chgData name="Tracey Wellingham" userId="8f3f00b8-8309-4703-9337-0b92c45ecf3b" providerId="ADAL" clId="{5C2C097C-8C93-4CAC-B77B-134ED1F08EDE}" dt="2022-01-27T15:52:25.075" v="2923" actId="20577"/>
          <ac:spMkLst>
            <pc:docMk/>
            <pc:sldMk cId="1608924283" sldId="346"/>
            <ac:spMk id="2" creationId="{D0CF1B63-1422-4D4E-BBB1-20F3FF54E922}"/>
          </ac:spMkLst>
        </pc:spChg>
        <pc:graphicFrameChg chg="add del mod modGraphic">
          <ac:chgData name="Tracey Wellingham" userId="8f3f00b8-8309-4703-9337-0b92c45ecf3b" providerId="ADAL" clId="{5C2C097C-8C93-4CAC-B77B-134ED1F08EDE}" dt="2022-01-27T15:47:26.135" v="2840"/>
          <ac:graphicFrameMkLst>
            <pc:docMk/>
            <pc:sldMk cId="1608924283" sldId="346"/>
            <ac:graphicFrameMk id="8" creationId="{7EA95054-43FF-4A22-813C-D3EAEADEC567}"/>
          </ac:graphicFrameMkLst>
        </pc:graphicFrameChg>
        <pc:graphicFrameChg chg="add del mod modGraphic">
          <ac:chgData name="Tracey Wellingham" userId="8f3f00b8-8309-4703-9337-0b92c45ecf3b" providerId="ADAL" clId="{5C2C097C-8C93-4CAC-B77B-134ED1F08EDE}" dt="2022-01-27T15:48:08.473" v="2844" actId="478"/>
          <ac:graphicFrameMkLst>
            <pc:docMk/>
            <pc:sldMk cId="1608924283" sldId="346"/>
            <ac:graphicFrameMk id="9" creationId="{1D4E3F02-2D52-4AD5-A204-389B2C3A4C03}"/>
          </ac:graphicFrameMkLst>
        </pc:graphicFrameChg>
        <pc:graphicFrameChg chg="add del mod">
          <ac:chgData name="Tracey Wellingham" userId="8f3f00b8-8309-4703-9337-0b92c45ecf3b" providerId="ADAL" clId="{5C2C097C-8C93-4CAC-B77B-134ED1F08EDE}" dt="2022-01-27T15:48:39.041" v="2851"/>
          <ac:graphicFrameMkLst>
            <pc:docMk/>
            <pc:sldMk cId="1608924283" sldId="346"/>
            <ac:graphicFrameMk id="10" creationId="{3C11EE4E-AADA-4C17-8D59-05F37DC95D5A}"/>
          </ac:graphicFrameMkLst>
        </pc:graphicFrameChg>
        <pc:graphicFrameChg chg="add del mod">
          <ac:chgData name="Tracey Wellingham" userId="8f3f00b8-8309-4703-9337-0b92c45ecf3b" providerId="ADAL" clId="{5C2C097C-8C93-4CAC-B77B-134ED1F08EDE}" dt="2022-01-27T15:48:58.573" v="2858"/>
          <ac:graphicFrameMkLst>
            <pc:docMk/>
            <pc:sldMk cId="1608924283" sldId="346"/>
            <ac:graphicFrameMk id="11" creationId="{AA9719C4-F7F4-4CA5-9972-B6DF782F2508}"/>
          </ac:graphicFrameMkLst>
        </pc:graphicFrameChg>
        <pc:graphicFrameChg chg="add del mod">
          <ac:chgData name="Tracey Wellingham" userId="8f3f00b8-8309-4703-9337-0b92c45ecf3b" providerId="ADAL" clId="{5C2C097C-8C93-4CAC-B77B-134ED1F08EDE}" dt="2022-01-27T15:50:08.020" v="2875"/>
          <ac:graphicFrameMkLst>
            <pc:docMk/>
            <pc:sldMk cId="1608924283" sldId="346"/>
            <ac:graphicFrameMk id="12" creationId="{1016103F-30EE-461D-865B-8854EC3932D7}"/>
          </ac:graphicFrameMkLst>
        </pc:graphicFrameChg>
        <pc:graphicFrameChg chg="add del mod">
          <ac:chgData name="Tracey Wellingham" userId="8f3f00b8-8309-4703-9337-0b92c45ecf3b" providerId="ADAL" clId="{5C2C097C-8C93-4CAC-B77B-134ED1F08EDE}" dt="2022-01-27T15:50:50.240" v="2885"/>
          <ac:graphicFrameMkLst>
            <pc:docMk/>
            <pc:sldMk cId="1608924283" sldId="346"/>
            <ac:graphicFrameMk id="13" creationId="{3F860A96-35FD-411F-B6C0-B5EA35749193}"/>
          </ac:graphicFrameMkLst>
        </pc:graphicFrameChg>
        <pc:picChg chg="add del mod">
          <ac:chgData name="Tracey Wellingham" userId="8f3f00b8-8309-4703-9337-0b92c45ecf3b" providerId="ADAL" clId="{5C2C097C-8C93-4CAC-B77B-134ED1F08EDE}" dt="2022-01-27T15:46:53.302" v="2833"/>
          <ac:picMkLst>
            <pc:docMk/>
            <pc:sldMk cId="1608924283" sldId="346"/>
            <ac:picMk id="7" creationId="{271007A1-4C42-43D0-B22C-5CA1C07C2CD6}"/>
          </ac:picMkLst>
        </pc:picChg>
      </pc:sldChg>
    </pc:docChg>
  </pc:docChgLst>
  <pc:docChgLst>
    <pc:chgData name="Tracey Wellingham" userId="8f3f00b8-8309-4703-9337-0b92c45ecf3b" providerId="ADAL" clId="{E56E1ACA-DBD5-45D6-ABEB-C24A861DAA94}"/>
    <pc:docChg chg="undo custSel addSld delSld modSld">
      <pc:chgData name="Tracey Wellingham" userId="8f3f00b8-8309-4703-9337-0b92c45ecf3b" providerId="ADAL" clId="{E56E1ACA-DBD5-45D6-ABEB-C24A861DAA94}" dt="2022-02-09T10:42:11.347" v="2597" actId="6549"/>
      <pc:docMkLst>
        <pc:docMk/>
      </pc:docMkLst>
      <pc:sldChg chg="modSp mod">
        <pc:chgData name="Tracey Wellingham" userId="8f3f00b8-8309-4703-9337-0b92c45ecf3b" providerId="ADAL" clId="{E56E1ACA-DBD5-45D6-ABEB-C24A861DAA94}" dt="2022-02-02T11:45:03.589" v="2505" actId="20577"/>
        <pc:sldMkLst>
          <pc:docMk/>
          <pc:sldMk cId="1016923185" sldId="307"/>
        </pc:sldMkLst>
        <pc:spChg chg="mod">
          <ac:chgData name="Tracey Wellingham" userId="8f3f00b8-8309-4703-9337-0b92c45ecf3b" providerId="ADAL" clId="{E56E1ACA-DBD5-45D6-ABEB-C24A861DAA94}" dt="2022-02-02T11:45:03.589" v="2505" actId="20577"/>
          <ac:spMkLst>
            <pc:docMk/>
            <pc:sldMk cId="1016923185" sldId="307"/>
            <ac:spMk id="2" creationId="{D0CF1B63-1422-4D4E-BBB1-20F3FF54E922}"/>
          </ac:spMkLst>
        </pc:spChg>
        <pc:spChg chg="mod">
          <ac:chgData name="Tracey Wellingham" userId="8f3f00b8-8309-4703-9337-0b92c45ecf3b" providerId="ADAL" clId="{E56E1ACA-DBD5-45D6-ABEB-C24A861DAA94}" dt="2022-02-02T11:44:44.860" v="2487" actId="20577"/>
          <ac:spMkLst>
            <pc:docMk/>
            <pc:sldMk cId="1016923185" sldId="307"/>
            <ac:spMk id="4" creationId="{3803F750-A82D-5440-96A9-0D52403B04E2}"/>
          </ac:spMkLst>
        </pc:spChg>
      </pc:sldChg>
      <pc:sldChg chg="modSp mod">
        <pc:chgData name="Tracey Wellingham" userId="8f3f00b8-8309-4703-9337-0b92c45ecf3b" providerId="ADAL" clId="{E56E1ACA-DBD5-45D6-ABEB-C24A861DAA94}" dt="2022-02-01T16:20:53.927" v="1022" actId="13926"/>
        <pc:sldMkLst>
          <pc:docMk/>
          <pc:sldMk cId="3866721506" sldId="335"/>
        </pc:sldMkLst>
        <pc:spChg chg="mod">
          <ac:chgData name="Tracey Wellingham" userId="8f3f00b8-8309-4703-9337-0b92c45ecf3b" providerId="ADAL" clId="{E56E1ACA-DBD5-45D6-ABEB-C24A861DAA94}" dt="2022-02-01T16:20:53.927" v="1022" actId="13926"/>
          <ac:spMkLst>
            <pc:docMk/>
            <pc:sldMk cId="3866721506" sldId="335"/>
            <ac:spMk id="7" creationId="{44254489-557C-44A0-8145-507F9FEE3305}"/>
          </ac:spMkLst>
        </pc:spChg>
      </pc:sldChg>
      <pc:sldChg chg="modSp mod">
        <pc:chgData name="Tracey Wellingham" userId="8f3f00b8-8309-4703-9337-0b92c45ecf3b" providerId="ADAL" clId="{E56E1ACA-DBD5-45D6-ABEB-C24A861DAA94}" dt="2022-02-01T11:17:42.774" v="526" actId="20577"/>
        <pc:sldMkLst>
          <pc:docMk/>
          <pc:sldMk cId="3877856694" sldId="337"/>
        </pc:sldMkLst>
        <pc:spChg chg="mod">
          <ac:chgData name="Tracey Wellingham" userId="8f3f00b8-8309-4703-9337-0b92c45ecf3b" providerId="ADAL" clId="{E56E1ACA-DBD5-45D6-ABEB-C24A861DAA94}" dt="2022-02-01T11:17:42.774" v="526" actId="20577"/>
          <ac:spMkLst>
            <pc:docMk/>
            <pc:sldMk cId="3877856694" sldId="337"/>
            <ac:spMk id="7" creationId="{44254489-557C-44A0-8145-507F9FEE3305}"/>
          </ac:spMkLst>
        </pc:spChg>
      </pc:sldChg>
      <pc:sldChg chg="modSp mod">
        <pc:chgData name="Tracey Wellingham" userId="8f3f00b8-8309-4703-9337-0b92c45ecf3b" providerId="ADAL" clId="{E56E1ACA-DBD5-45D6-ABEB-C24A861DAA94}" dt="2022-02-09T10:42:11.347" v="2597" actId="6549"/>
        <pc:sldMkLst>
          <pc:docMk/>
          <pc:sldMk cId="2695091339" sldId="338"/>
        </pc:sldMkLst>
        <pc:spChg chg="mod">
          <ac:chgData name="Tracey Wellingham" userId="8f3f00b8-8309-4703-9337-0b92c45ecf3b" providerId="ADAL" clId="{E56E1ACA-DBD5-45D6-ABEB-C24A861DAA94}" dt="2022-02-09T10:42:11.347" v="2597" actId="6549"/>
          <ac:spMkLst>
            <pc:docMk/>
            <pc:sldMk cId="2695091339" sldId="338"/>
            <ac:spMk id="3" creationId="{ACE3C59D-271D-4B6D-A036-EC6A6584A3B4}"/>
          </ac:spMkLst>
        </pc:spChg>
      </pc:sldChg>
      <pc:sldChg chg="modSp mod">
        <pc:chgData name="Tracey Wellingham" userId="8f3f00b8-8309-4703-9337-0b92c45ecf3b" providerId="ADAL" clId="{E56E1ACA-DBD5-45D6-ABEB-C24A861DAA94}" dt="2022-02-02T11:02:47.670" v="1132" actId="20577"/>
        <pc:sldMkLst>
          <pc:docMk/>
          <pc:sldMk cId="3192841324" sldId="339"/>
        </pc:sldMkLst>
        <pc:spChg chg="mod">
          <ac:chgData name="Tracey Wellingham" userId="8f3f00b8-8309-4703-9337-0b92c45ecf3b" providerId="ADAL" clId="{E56E1ACA-DBD5-45D6-ABEB-C24A861DAA94}" dt="2022-02-02T11:02:47.670" v="1132" actId="20577"/>
          <ac:spMkLst>
            <pc:docMk/>
            <pc:sldMk cId="3192841324" sldId="339"/>
            <ac:spMk id="3" creationId="{5110A44F-CB07-421F-919C-CB25410E64CD}"/>
          </ac:spMkLst>
        </pc:spChg>
      </pc:sldChg>
      <pc:sldChg chg="modSp mod">
        <pc:chgData name="Tracey Wellingham" userId="8f3f00b8-8309-4703-9337-0b92c45ecf3b" providerId="ADAL" clId="{E56E1ACA-DBD5-45D6-ABEB-C24A861DAA94}" dt="2022-02-01T10:24:33.481" v="225" actId="255"/>
        <pc:sldMkLst>
          <pc:docMk/>
          <pc:sldMk cId="1344422636" sldId="341"/>
        </pc:sldMkLst>
        <pc:spChg chg="mod">
          <ac:chgData name="Tracey Wellingham" userId="8f3f00b8-8309-4703-9337-0b92c45ecf3b" providerId="ADAL" clId="{E56E1ACA-DBD5-45D6-ABEB-C24A861DAA94}" dt="2022-02-01T10:24:33.481" v="225" actId="255"/>
          <ac:spMkLst>
            <pc:docMk/>
            <pc:sldMk cId="1344422636" sldId="341"/>
            <ac:spMk id="3" creationId="{E8686687-F0F5-4274-994D-B60AB7E2CBAB}"/>
          </ac:spMkLst>
        </pc:spChg>
      </pc:sldChg>
      <pc:sldChg chg="del">
        <pc:chgData name="Tracey Wellingham" userId="8f3f00b8-8309-4703-9337-0b92c45ecf3b" providerId="ADAL" clId="{E56E1ACA-DBD5-45D6-ABEB-C24A861DAA94}" dt="2022-02-01T10:23:08.504" v="32" actId="2696"/>
        <pc:sldMkLst>
          <pc:docMk/>
          <pc:sldMk cId="1834167783" sldId="342"/>
        </pc:sldMkLst>
      </pc:sldChg>
      <pc:sldChg chg="del">
        <pc:chgData name="Tracey Wellingham" userId="8f3f00b8-8309-4703-9337-0b92c45ecf3b" providerId="ADAL" clId="{E56E1ACA-DBD5-45D6-ABEB-C24A861DAA94}" dt="2022-02-01T10:24:44.913" v="226" actId="47"/>
        <pc:sldMkLst>
          <pc:docMk/>
          <pc:sldMk cId="1250549004" sldId="343"/>
        </pc:sldMkLst>
      </pc:sldChg>
      <pc:sldChg chg="modSp mod">
        <pc:chgData name="Tracey Wellingham" userId="8f3f00b8-8309-4703-9337-0b92c45ecf3b" providerId="ADAL" clId="{E56E1ACA-DBD5-45D6-ABEB-C24A861DAA94}" dt="2022-02-03T12:28:15.214" v="2588" actId="20577"/>
        <pc:sldMkLst>
          <pc:docMk/>
          <pc:sldMk cId="1608924283" sldId="346"/>
        </pc:sldMkLst>
        <pc:spChg chg="mod">
          <ac:chgData name="Tracey Wellingham" userId="8f3f00b8-8309-4703-9337-0b92c45ecf3b" providerId="ADAL" clId="{E56E1ACA-DBD5-45D6-ABEB-C24A861DAA94}" dt="2022-02-03T12:28:15.214" v="2588" actId="20577"/>
          <ac:spMkLst>
            <pc:docMk/>
            <pc:sldMk cId="1608924283" sldId="346"/>
            <ac:spMk id="2" creationId="{D0CF1B63-1422-4D4E-BBB1-20F3FF54E922}"/>
          </ac:spMkLst>
        </pc:spChg>
        <pc:spChg chg="mod">
          <ac:chgData name="Tracey Wellingham" userId="8f3f00b8-8309-4703-9337-0b92c45ecf3b" providerId="ADAL" clId="{E56E1ACA-DBD5-45D6-ABEB-C24A861DAA94}" dt="2022-02-01T10:33:40.071" v="524" actId="20577"/>
          <ac:spMkLst>
            <pc:docMk/>
            <pc:sldMk cId="1608924283" sldId="346"/>
            <ac:spMk id="4" creationId="{3803F750-A82D-5440-96A9-0D52403B04E2}"/>
          </ac:spMkLst>
        </pc:spChg>
      </pc:sldChg>
      <pc:sldChg chg="addSp delSp modSp mod">
        <pc:chgData name="Tracey Wellingham" userId="8f3f00b8-8309-4703-9337-0b92c45ecf3b" providerId="ADAL" clId="{E56E1ACA-DBD5-45D6-ABEB-C24A861DAA94}" dt="2022-02-03T12:28:26.501" v="2596" actId="20577"/>
        <pc:sldMkLst>
          <pc:docMk/>
          <pc:sldMk cId="2165154456" sldId="347"/>
        </pc:sldMkLst>
        <pc:spChg chg="mod">
          <ac:chgData name="Tracey Wellingham" userId="8f3f00b8-8309-4703-9337-0b92c45ecf3b" providerId="ADAL" clId="{E56E1ACA-DBD5-45D6-ABEB-C24A861DAA94}" dt="2022-02-03T12:28:26.501" v="2596" actId="20577"/>
          <ac:spMkLst>
            <pc:docMk/>
            <pc:sldMk cId="2165154456" sldId="347"/>
            <ac:spMk id="2" creationId="{D0CF1B63-1422-4D4E-BBB1-20F3FF54E922}"/>
          </ac:spMkLst>
        </pc:spChg>
        <pc:spChg chg="mod">
          <ac:chgData name="Tracey Wellingham" userId="8f3f00b8-8309-4703-9337-0b92c45ecf3b" providerId="ADAL" clId="{E56E1ACA-DBD5-45D6-ABEB-C24A861DAA94}" dt="2022-02-01T10:34:08.040" v="525" actId="20577"/>
          <ac:spMkLst>
            <pc:docMk/>
            <pc:sldMk cId="2165154456" sldId="347"/>
            <ac:spMk id="4" creationId="{3803F750-A82D-5440-96A9-0D52403B04E2}"/>
          </ac:spMkLst>
        </pc:spChg>
        <pc:spChg chg="add mod">
          <ac:chgData name="Tracey Wellingham" userId="8f3f00b8-8309-4703-9337-0b92c45ecf3b" providerId="ADAL" clId="{E56E1ACA-DBD5-45D6-ABEB-C24A861DAA94}" dt="2022-02-03T11:16:04.866" v="2575" actId="20577"/>
          <ac:spMkLst>
            <pc:docMk/>
            <pc:sldMk cId="2165154456" sldId="347"/>
            <ac:spMk id="10" creationId="{EE524ADC-BFA2-4D7C-907C-D3D0E696E76B}"/>
          </ac:spMkLst>
        </pc:spChg>
        <pc:picChg chg="del mod">
          <ac:chgData name="Tracey Wellingham" userId="8f3f00b8-8309-4703-9337-0b92c45ecf3b" providerId="ADAL" clId="{E56E1ACA-DBD5-45D6-ABEB-C24A861DAA94}" dt="2022-02-02T11:07:23.622" v="1527" actId="478"/>
          <ac:picMkLst>
            <pc:docMk/>
            <pc:sldMk cId="2165154456" sldId="347"/>
            <ac:picMk id="7" creationId="{2F0CEC87-7BB4-41BE-B35D-914CF45470DD}"/>
          </ac:picMkLst>
        </pc:picChg>
        <pc:picChg chg="add mod">
          <ac:chgData name="Tracey Wellingham" userId="8f3f00b8-8309-4703-9337-0b92c45ecf3b" providerId="ADAL" clId="{E56E1ACA-DBD5-45D6-ABEB-C24A861DAA94}" dt="2022-02-02T11:25:02.138" v="2386" actId="1076"/>
          <ac:picMkLst>
            <pc:docMk/>
            <pc:sldMk cId="2165154456" sldId="347"/>
            <ac:picMk id="9" creationId="{71AC115B-A140-4DB9-895E-AB829387B6CD}"/>
          </ac:picMkLst>
        </pc:picChg>
      </pc:sldChg>
      <pc:sldChg chg="modSp add mod">
        <pc:chgData name="Tracey Wellingham" userId="8f3f00b8-8309-4703-9337-0b92c45ecf3b" providerId="ADAL" clId="{E56E1ACA-DBD5-45D6-ABEB-C24A861DAA94}" dt="2022-02-02T11:46:25.520" v="2568" actId="6549"/>
        <pc:sldMkLst>
          <pc:docMk/>
          <pc:sldMk cId="899444462" sldId="348"/>
        </pc:sldMkLst>
        <pc:spChg chg="mod">
          <ac:chgData name="Tracey Wellingham" userId="8f3f00b8-8309-4703-9337-0b92c45ecf3b" providerId="ADAL" clId="{E56E1ACA-DBD5-45D6-ABEB-C24A861DAA94}" dt="2022-02-02T11:45:36.606" v="2520" actId="20577"/>
          <ac:spMkLst>
            <pc:docMk/>
            <pc:sldMk cId="899444462" sldId="348"/>
            <ac:spMk id="4" creationId="{3803F750-A82D-5440-96A9-0D52403B04E2}"/>
          </ac:spMkLst>
        </pc:spChg>
        <pc:spChg chg="mod">
          <ac:chgData name="Tracey Wellingham" userId="8f3f00b8-8309-4703-9337-0b92c45ecf3b" providerId="ADAL" clId="{E56E1ACA-DBD5-45D6-ABEB-C24A861DAA94}" dt="2022-02-02T11:46:25.520" v="2568" actId="6549"/>
          <ac:spMkLst>
            <pc:docMk/>
            <pc:sldMk cId="899444462" sldId="348"/>
            <ac:spMk id="7" creationId="{44254489-557C-44A0-8145-507F9FEE3305}"/>
          </ac:spMkLst>
        </pc:spChg>
      </pc:sldChg>
    </pc:docChg>
  </pc:docChgLst>
  <pc:docChgLst>
    <pc:chgData name="Tracey Wellingham" userId="8f3f00b8-8309-4703-9337-0b92c45ecf3b" providerId="ADAL" clId="{D7C2E490-3E37-4083-815E-E1AB8E0F3123}"/>
    <pc:docChg chg="undo custSel addSld modSld sldOrd">
      <pc:chgData name="Tracey Wellingham" userId="8f3f00b8-8309-4703-9337-0b92c45ecf3b" providerId="ADAL" clId="{D7C2E490-3E37-4083-815E-E1AB8E0F3123}" dt="2021-03-09T14:07:43.608" v="1875" actId="20577"/>
      <pc:docMkLst>
        <pc:docMk/>
      </pc:docMkLst>
      <pc:sldChg chg="addSp delSp modSp mod">
        <pc:chgData name="Tracey Wellingham" userId="8f3f00b8-8309-4703-9337-0b92c45ecf3b" providerId="ADAL" clId="{D7C2E490-3E37-4083-815E-E1AB8E0F3123}" dt="2021-03-04T09:06:16.999" v="79" actId="732"/>
        <pc:sldMkLst>
          <pc:docMk/>
          <pc:sldMk cId="2032972112" sldId="288"/>
        </pc:sldMkLst>
        <pc:spChg chg="mod">
          <ac:chgData name="Tracey Wellingham" userId="8f3f00b8-8309-4703-9337-0b92c45ecf3b" providerId="ADAL" clId="{D7C2E490-3E37-4083-815E-E1AB8E0F3123}" dt="2021-03-04T09:04:43.537" v="73" actId="20577"/>
          <ac:spMkLst>
            <pc:docMk/>
            <pc:sldMk cId="2032972112" sldId="288"/>
            <ac:spMk id="2" creationId="{B2434CE4-7080-5E40-BE05-39091549D3E6}"/>
          </ac:spMkLst>
        </pc:spChg>
        <pc:picChg chg="del">
          <ac:chgData name="Tracey Wellingham" userId="8f3f00b8-8309-4703-9337-0b92c45ecf3b" providerId="ADAL" clId="{D7C2E490-3E37-4083-815E-E1AB8E0F3123}" dt="2021-03-04T09:04:27.210" v="58" actId="478"/>
          <ac:picMkLst>
            <pc:docMk/>
            <pc:sldMk cId="2032972112" sldId="288"/>
            <ac:picMk id="4" creationId="{08DE5D55-4EE2-4DE4-91B4-96F8607E551A}"/>
          </ac:picMkLst>
        </pc:picChg>
        <pc:picChg chg="add mod modCrop">
          <ac:chgData name="Tracey Wellingham" userId="8f3f00b8-8309-4703-9337-0b92c45ecf3b" providerId="ADAL" clId="{D7C2E490-3E37-4083-815E-E1AB8E0F3123}" dt="2021-03-04T09:06:16.999" v="79" actId="732"/>
          <ac:picMkLst>
            <pc:docMk/>
            <pc:sldMk cId="2032972112" sldId="288"/>
            <ac:picMk id="6" creationId="{13408D6C-8D84-446F-AD2F-7F08AE67C975}"/>
          </ac:picMkLst>
        </pc:picChg>
      </pc:sldChg>
      <pc:sldChg chg="addSp modSp mod">
        <pc:chgData name="Tracey Wellingham" userId="8f3f00b8-8309-4703-9337-0b92c45ecf3b" providerId="ADAL" clId="{D7C2E490-3E37-4083-815E-E1AB8E0F3123}" dt="2021-03-04T10:10:13.956" v="1281" actId="255"/>
        <pc:sldMkLst>
          <pc:docMk/>
          <pc:sldMk cId="1016923185" sldId="307"/>
        </pc:sldMkLst>
        <pc:spChg chg="mod">
          <ac:chgData name="Tracey Wellingham" userId="8f3f00b8-8309-4703-9337-0b92c45ecf3b" providerId="ADAL" clId="{D7C2E490-3E37-4083-815E-E1AB8E0F3123}" dt="2021-03-04T09:08:25.866" v="181" actId="5793"/>
          <ac:spMkLst>
            <pc:docMk/>
            <pc:sldMk cId="1016923185" sldId="307"/>
            <ac:spMk id="2" creationId="{D0CF1B63-1422-4D4E-BBB1-20F3FF54E922}"/>
          </ac:spMkLst>
        </pc:spChg>
        <pc:spChg chg="mod">
          <ac:chgData name="Tracey Wellingham" userId="8f3f00b8-8309-4703-9337-0b92c45ecf3b" providerId="ADAL" clId="{D7C2E490-3E37-4083-815E-E1AB8E0F3123}" dt="2021-03-04T10:10:13.956" v="1281" actId="255"/>
          <ac:spMkLst>
            <pc:docMk/>
            <pc:sldMk cId="1016923185" sldId="307"/>
            <ac:spMk id="4" creationId="{3803F750-A82D-5440-96A9-0D52403B04E2}"/>
          </ac:spMkLst>
        </pc:spChg>
        <pc:picChg chg="add mod">
          <ac:chgData name="Tracey Wellingham" userId="8f3f00b8-8309-4703-9337-0b92c45ecf3b" providerId="ADAL" clId="{D7C2E490-3E37-4083-815E-E1AB8E0F3123}" dt="2021-03-04T09:15:11.078" v="228" actId="1076"/>
          <ac:picMkLst>
            <pc:docMk/>
            <pc:sldMk cId="1016923185" sldId="307"/>
            <ac:picMk id="8" creationId="{21F53964-43B4-489E-9308-293D33EDAC71}"/>
          </ac:picMkLst>
        </pc:picChg>
        <pc:picChg chg="add mod">
          <ac:chgData name="Tracey Wellingham" userId="8f3f00b8-8309-4703-9337-0b92c45ecf3b" providerId="ADAL" clId="{D7C2E490-3E37-4083-815E-E1AB8E0F3123}" dt="2021-03-04T09:15:20.853" v="234" actId="1076"/>
          <ac:picMkLst>
            <pc:docMk/>
            <pc:sldMk cId="1016923185" sldId="307"/>
            <ac:picMk id="10" creationId="{5AC49270-9B98-41B0-AE9A-D88740387886}"/>
          </ac:picMkLst>
        </pc:picChg>
        <pc:picChg chg="add mod">
          <ac:chgData name="Tracey Wellingham" userId="8f3f00b8-8309-4703-9337-0b92c45ecf3b" providerId="ADAL" clId="{D7C2E490-3E37-4083-815E-E1AB8E0F3123}" dt="2021-03-04T09:15:13.668" v="230" actId="14100"/>
          <ac:picMkLst>
            <pc:docMk/>
            <pc:sldMk cId="1016923185" sldId="307"/>
            <ac:picMk id="12" creationId="{3226ACE3-9DBF-4A26-B57C-4E8B5794F022}"/>
          </ac:picMkLst>
        </pc:picChg>
        <pc:picChg chg="add mod">
          <ac:chgData name="Tracey Wellingham" userId="8f3f00b8-8309-4703-9337-0b92c45ecf3b" providerId="ADAL" clId="{D7C2E490-3E37-4083-815E-E1AB8E0F3123}" dt="2021-03-04T09:15:26.369" v="236" actId="1076"/>
          <ac:picMkLst>
            <pc:docMk/>
            <pc:sldMk cId="1016923185" sldId="307"/>
            <ac:picMk id="14" creationId="{49E7A39C-D6C6-48C2-9E16-91E03C55B7A2}"/>
          </ac:picMkLst>
        </pc:picChg>
        <pc:picChg chg="add mod">
          <ac:chgData name="Tracey Wellingham" userId="8f3f00b8-8309-4703-9337-0b92c45ecf3b" providerId="ADAL" clId="{D7C2E490-3E37-4083-815E-E1AB8E0F3123}" dt="2021-03-04T09:15:23.978" v="235" actId="1076"/>
          <ac:picMkLst>
            <pc:docMk/>
            <pc:sldMk cId="1016923185" sldId="307"/>
            <ac:picMk id="16" creationId="{53DD1E27-B8AF-44DF-A8B1-33A518AA3FAC}"/>
          </ac:picMkLst>
        </pc:picChg>
      </pc:sldChg>
      <pc:sldChg chg="addSp delSp modSp mod">
        <pc:chgData name="Tracey Wellingham" userId="8f3f00b8-8309-4703-9337-0b92c45ecf3b" providerId="ADAL" clId="{D7C2E490-3E37-4083-815E-E1AB8E0F3123}" dt="2021-03-04T10:11:06.081" v="1289" actId="20577"/>
        <pc:sldMkLst>
          <pc:docMk/>
          <pc:sldMk cId="3828638847" sldId="332"/>
        </pc:sldMkLst>
        <pc:spChg chg="mod">
          <ac:chgData name="Tracey Wellingham" userId="8f3f00b8-8309-4703-9337-0b92c45ecf3b" providerId="ADAL" clId="{D7C2E490-3E37-4083-815E-E1AB8E0F3123}" dt="2021-03-04T10:11:06.081" v="1289" actId="20577"/>
          <ac:spMkLst>
            <pc:docMk/>
            <pc:sldMk cId="3828638847" sldId="332"/>
            <ac:spMk id="4" creationId="{3803F750-A82D-5440-96A9-0D52403B04E2}"/>
          </ac:spMkLst>
        </pc:spChg>
        <pc:picChg chg="add mod">
          <ac:chgData name="Tracey Wellingham" userId="8f3f00b8-8309-4703-9337-0b92c45ecf3b" providerId="ADAL" clId="{D7C2E490-3E37-4083-815E-E1AB8E0F3123}" dt="2021-03-04T09:17:36.982" v="256" actId="1076"/>
          <ac:picMkLst>
            <pc:docMk/>
            <pc:sldMk cId="3828638847" sldId="332"/>
            <ac:picMk id="8" creationId="{21A646D6-E288-45ED-967F-04A3F5606F56}"/>
          </ac:picMkLst>
        </pc:picChg>
        <pc:picChg chg="del">
          <ac:chgData name="Tracey Wellingham" userId="8f3f00b8-8309-4703-9337-0b92c45ecf3b" providerId="ADAL" clId="{D7C2E490-3E37-4083-815E-E1AB8E0F3123}" dt="2021-03-04T09:15:41.022" v="237" actId="478"/>
          <ac:picMkLst>
            <pc:docMk/>
            <pc:sldMk cId="3828638847" sldId="332"/>
            <ac:picMk id="9" creationId="{1835C239-487F-4AA8-9EBF-014E44D5AFB4}"/>
          </ac:picMkLst>
        </pc:picChg>
        <pc:picChg chg="del">
          <ac:chgData name="Tracey Wellingham" userId="8f3f00b8-8309-4703-9337-0b92c45ecf3b" providerId="ADAL" clId="{D7C2E490-3E37-4083-815E-E1AB8E0F3123}" dt="2021-03-04T09:15:42.512" v="239" actId="478"/>
          <ac:picMkLst>
            <pc:docMk/>
            <pc:sldMk cId="3828638847" sldId="332"/>
            <ac:picMk id="11" creationId="{6B943936-5C62-4B15-83F9-C81DE3ED12EE}"/>
          </ac:picMkLst>
        </pc:picChg>
        <pc:picChg chg="del">
          <ac:chgData name="Tracey Wellingham" userId="8f3f00b8-8309-4703-9337-0b92c45ecf3b" providerId="ADAL" clId="{D7C2E490-3E37-4083-815E-E1AB8E0F3123}" dt="2021-03-04T09:15:41.725" v="238" actId="478"/>
          <ac:picMkLst>
            <pc:docMk/>
            <pc:sldMk cId="3828638847" sldId="332"/>
            <ac:picMk id="13" creationId="{B5FEDE3C-C841-4064-A90A-3E388434DC23}"/>
          </ac:picMkLst>
        </pc:picChg>
      </pc:sldChg>
      <pc:sldChg chg="addSp delSp modSp add mod ord">
        <pc:chgData name="Tracey Wellingham" userId="8f3f00b8-8309-4703-9337-0b92c45ecf3b" providerId="ADAL" clId="{D7C2E490-3E37-4083-815E-E1AB8E0F3123}" dt="2021-03-09T13:59:00.601" v="1801"/>
        <pc:sldMkLst>
          <pc:docMk/>
          <pc:sldMk cId="3133816056" sldId="333"/>
        </pc:sldMkLst>
        <pc:spChg chg="mod">
          <ac:chgData name="Tracey Wellingham" userId="8f3f00b8-8309-4703-9337-0b92c45ecf3b" providerId="ADAL" clId="{D7C2E490-3E37-4083-815E-E1AB8E0F3123}" dt="2021-03-04T09:22:00.300" v="600" actId="5793"/>
          <ac:spMkLst>
            <pc:docMk/>
            <pc:sldMk cId="3133816056" sldId="333"/>
            <ac:spMk id="2" creationId="{D0CF1B63-1422-4D4E-BBB1-20F3FF54E922}"/>
          </ac:spMkLst>
        </pc:spChg>
        <pc:spChg chg="mod">
          <ac:chgData name="Tracey Wellingham" userId="8f3f00b8-8309-4703-9337-0b92c45ecf3b" providerId="ADAL" clId="{D7C2E490-3E37-4083-815E-E1AB8E0F3123}" dt="2021-03-04T10:09:52.894" v="1279" actId="255"/>
          <ac:spMkLst>
            <pc:docMk/>
            <pc:sldMk cId="3133816056" sldId="333"/>
            <ac:spMk id="4" creationId="{3803F750-A82D-5440-96A9-0D52403B04E2}"/>
          </ac:spMkLst>
        </pc:spChg>
        <pc:spChg chg="add mod">
          <ac:chgData name="Tracey Wellingham" userId="8f3f00b8-8309-4703-9337-0b92c45ecf3b" providerId="ADAL" clId="{D7C2E490-3E37-4083-815E-E1AB8E0F3123}" dt="2021-03-04T10:19:03.137" v="1799" actId="20577"/>
          <ac:spMkLst>
            <pc:docMk/>
            <pc:sldMk cId="3133816056" sldId="333"/>
            <ac:spMk id="7" creationId="{44254489-557C-44A0-8145-507F9FEE3305}"/>
          </ac:spMkLst>
        </pc:spChg>
        <pc:picChg chg="del">
          <ac:chgData name="Tracey Wellingham" userId="8f3f00b8-8309-4703-9337-0b92c45ecf3b" providerId="ADAL" clId="{D7C2E490-3E37-4083-815E-E1AB8E0F3123}" dt="2021-03-04T09:18:45.332" v="286" actId="478"/>
          <ac:picMkLst>
            <pc:docMk/>
            <pc:sldMk cId="3133816056" sldId="333"/>
            <ac:picMk id="8" creationId="{21F53964-43B4-489E-9308-293D33EDAC71}"/>
          </ac:picMkLst>
        </pc:picChg>
        <pc:picChg chg="del">
          <ac:chgData name="Tracey Wellingham" userId="8f3f00b8-8309-4703-9337-0b92c45ecf3b" providerId="ADAL" clId="{D7C2E490-3E37-4083-815E-E1AB8E0F3123}" dt="2021-03-04T09:19:23.837" v="288" actId="478"/>
          <ac:picMkLst>
            <pc:docMk/>
            <pc:sldMk cId="3133816056" sldId="333"/>
            <ac:picMk id="10" creationId="{5AC49270-9B98-41B0-AE9A-D88740387886}"/>
          </ac:picMkLst>
        </pc:picChg>
        <pc:picChg chg="add mod">
          <ac:chgData name="Tracey Wellingham" userId="8f3f00b8-8309-4703-9337-0b92c45ecf3b" providerId="ADAL" clId="{D7C2E490-3E37-4083-815E-E1AB8E0F3123}" dt="2021-03-04T10:18:57.970" v="1794" actId="14100"/>
          <ac:picMkLst>
            <pc:docMk/>
            <pc:sldMk cId="3133816056" sldId="333"/>
            <ac:picMk id="11" creationId="{CE440598-8EF9-4AE2-9E32-9156B2AA71FB}"/>
          </ac:picMkLst>
        </pc:picChg>
        <pc:picChg chg="del">
          <ac:chgData name="Tracey Wellingham" userId="8f3f00b8-8309-4703-9337-0b92c45ecf3b" providerId="ADAL" clId="{D7C2E490-3E37-4083-815E-E1AB8E0F3123}" dt="2021-03-04T09:19:23.253" v="287" actId="478"/>
          <ac:picMkLst>
            <pc:docMk/>
            <pc:sldMk cId="3133816056" sldId="333"/>
            <ac:picMk id="12" creationId="{3226ACE3-9DBF-4A26-B57C-4E8B5794F022}"/>
          </ac:picMkLst>
        </pc:picChg>
        <pc:picChg chg="add del mod">
          <ac:chgData name="Tracey Wellingham" userId="8f3f00b8-8309-4703-9337-0b92c45ecf3b" providerId="ADAL" clId="{D7C2E490-3E37-4083-815E-E1AB8E0F3123}" dt="2021-03-04T10:13:51.116" v="1361" actId="478"/>
          <ac:picMkLst>
            <pc:docMk/>
            <pc:sldMk cId="3133816056" sldId="333"/>
            <ac:picMk id="13" creationId="{3C7D00AF-B799-47B2-9837-DF54CB9246FD}"/>
          </ac:picMkLst>
        </pc:picChg>
        <pc:picChg chg="del">
          <ac:chgData name="Tracey Wellingham" userId="8f3f00b8-8309-4703-9337-0b92c45ecf3b" providerId="ADAL" clId="{D7C2E490-3E37-4083-815E-E1AB8E0F3123}" dt="2021-03-04T09:19:25.242" v="290" actId="478"/>
          <ac:picMkLst>
            <pc:docMk/>
            <pc:sldMk cId="3133816056" sldId="333"/>
            <ac:picMk id="14" creationId="{49E7A39C-D6C6-48C2-9E16-91E03C55B7A2}"/>
          </ac:picMkLst>
        </pc:picChg>
        <pc:picChg chg="del">
          <ac:chgData name="Tracey Wellingham" userId="8f3f00b8-8309-4703-9337-0b92c45ecf3b" providerId="ADAL" clId="{D7C2E490-3E37-4083-815E-E1AB8E0F3123}" dt="2021-03-04T09:19:24.379" v="289" actId="478"/>
          <ac:picMkLst>
            <pc:docMk/>
            <pc:sldMk cId="3133816056" sldId="333"/>
            <ac:picMk id="16" creationId="{53DD1E27-B8AF-44DF-A8B1-33A518AA3FAC}"/>
          </ac:picMkLst>
        </pc:picChg>
      </pc:sldChg>
      <pc:sldChg chg="addSp delSp modSp add mod">
        <pc:chgData name="Tracey Wellingham" userId="8f3f00b8-8309-4703-9337-0b92c45ecf3b" providerId="ADAL" clId="{D7C2E490-3E37-4083-815E-E1AB8E0F3123}" dt="2021-03-09T14:07:43.608" v="1875" actId="20577"/>
        <pc:sldMkLst>
          <pc:docMk/>
          <pc:sldMk cId="1831251321" sldId="334"/>
        </pc:sldMkLst>
        <pc:spChg chg="mod">
          <ac:chgData name="Tracey Wellingham" userId="8f3f00b8-8309-4703-9337-0b92c45ecf3b" providerId="ADAL" clId="{D7C2E490-3E37-4083-815E-E1AB8E0F3123}" dt="2021-03-09T14:07:43.608" v="1875" actId="20577"/>
          <ac:spMkLst>
            <pc:docMk/>
            <pc:sldMk cId="1831251321" sldId="334"/>
            <ac:spMk id="2" creationId="{D0CF1B63-1422-4D4E-BBB1-20F3FF54E922}"/>
          </ac:spMkLst>
        </pc:spChg>
        <pc:spChg chg="mod">
          <ac:chgData name="Tracey Wellingham" userId="8f3f00b8-8309-4703-9337-0b92c45ecf3b" providerId="ADAL" clId="{D7C2E490-3E37-4083-815E-E1AB8E0F3123}" dt="2021-03-04T09:27:52.540" v="1118" actId="255"/>
          <ac:spMkLst>
            <pc:docMk/>
            <pc:sldMk cId="1831251321" sldId="334"/>
            <ac:spMk id="4" creationId="{3803F750-A82D-5440-96A9-0D52403B04E2}"/>
          </ac:spMkLst>
        </pc:spChg>
        <pc:spChg chg="add del mod">
          <ac:chgData name="Tracey Wellingham" userId="8f3f00b8-8309-4703-9337-0b92c45ecf3b" providerId="ADAL" clId="{D7C2E490-3E37-4083-815E-E1AB8E0F3123}" dt="2021-03-04T09:25:32.613" v="862" actId="478"/>
          <ac:spMkLst>
            <pc:docMk/>
            <pc:sldMk cId="1831251321" sldId="334"/>
            <ac:spMk id="8" creationId="{AE866275-0538-4802-A29B-71C6457CAA34}"/>
          </ac:spMkLst>
        </pc:spChg>
        <pc:picChg chg="add mod">
          <ac:chgData name="Tracey Wellingham" userId="8f3f00b8-8309-4703-9337-0b92c45ecf3b" providerId="ADAL" clId="{D7C2E490-3E37-4083-815E-E1AB8E0F3123}" dt="2021-03-04T09:24:51.861" v="840"/>
          <ac:picMkLst>
            <pc:docMk/>
            <pc:sldMk cId="1831251321" sldId="334"/>
            <ac:picMk id="7" creationId="{54C8DA12-F8B4-473C-AD4B-2964CF451AC7}"/>
          </ac:picMkLst>
        </pc:picChg>
      </pc:sldChg>
      <pc:sldChg chg="add">
        <pc:chgData name="Tracey Wellingham" userId="8f3f00b8-8309-4703-9337-0b92c45ecf3b" providerId="ADAL" clId="{D7C2E490-3E37-4083-815E-E1AB8E0F3123}" dt="2021-03-04T10:13:30.245" v="1342" actId="2890"/>
        <pc:sldMkLst>
          <pc:docMk/>
          <pc:sldMk cId="2774959823" sldId="335"/>
        </pc:sldMkLst>
      </pc:sldChg>
    </pc:docChg>
  </pc:docChgLst>
  <pc:docChgLst>
    <pc:chgData name="Tracey Wellingham" userId="S::exeu078@guidedogs.org.uk::8f3f00b8-8309-4703-9337-0b92c45ecf3b" providerId="AD" clId="Web-{D8779C2C-6799-4F6E-9AAF-786DD4E18A97}"/>
    <pc:docChg chg="modSld">
      <pc:chgData name="Tracey Wellingham" userId="S::exeu078@guidedogs.org.uk::8f3f00b8-8309-4703-9337-0b92c45ecf3b" providerId="AD" clId="Web-{D8779C2C-6799-4F6E-9AAF-786DD4E18A97}" dt="2022-02-03T12:26:52.658" v="22" actId="20577"/>
      <pc:docMkLst>
        <pc:docMk/>
      </pc:docMkLst>
      <pc:sldChg chg="modSp">
        <pc:chgData name="Tracey Wellingham" userId="S::exeu078@guidedogs.org.uk::8f3f00b8-8309-4703-9337-0b92c45ecf3b" providerId="AD" clId="Web-{D8779C2C-6799-4F6E-9AAF-786DD4E18A97}" dt="2022-02-03T12:26:52.658" v="22" actId="20577"/>
        <pc:sldMkLst>
          <pc:docMk/>
          <pc:sldMk cId="1608924283" sldId="346"/>
        </pc:sldMkLst>
        <pc:spChg chg="mod">
          <ac:chgData name="Tracey Wellingham" userId="S::exeu078@guidedogs.org.uk::8f3f00b8-8309-4703-9337-0b92c45ecf3b" providerId="AD" clId="Web-{D8779C2C-6799-4F6E-9AAF-786DD4E18A97}" dt="2022-02-03T12:26:52.658" v="22" actId="20577"/>
          <ac:spMkLst>
            <pc:docMk/>
            <pc:sldMk cId="1608924283" sldId="346"/>
            <ac:spMk id="2" creationId="{D0CF1B63-1422-4D4E-BBB1-20F3FF54E922}"/>
          </ac:spMkLst>
        </pc:spChg>
      </pc:sldChg>
      <pc:sldChg chg="modSp">
        <pc:chgData name="Tracey Wellingham" userId="S::exeu078@guidedogs.org.uk::8f3f00b8-8309-4703-9337-0b92c45ecf3b" providerId="AD" clId="Web-{D8779C2C-6799-4F6E-9AAF-786DD4E18A97}" dt="2022-02-03T12:26:23.188" v="20" actId="20577"/>
        <pc:sldMkLst>
          <pc:docMk/>
          <pc:sldMk cId="899444462" sldId="348"/>
        </pc:sldMkLst>
        <pc:spChg chg="mod">
          <ac:chgData name="Tracey Wellingham" userId="S::exeu078@guidedogs.org.uk::8f3f00b8-8309-4703-9337-0b92c45ecf3b" providerId="AD" clId="Web-{D8779C2C-6799-4F6E-9AAF-786DD4E18A97}" dt="2022-02-03T12:26:23.188" v="20" actId="20577"/>
          <ac:spMkLst>
            <pc:docMk/>
            <pc:sldMk cId="899444462" sldId="348"/>
            <ac:spMk id="7" creationId="{44254489-557C-44A0-8145-507F9FEE3305}"/>
          </ac:spMkLst>
        </pc:spChg>
      </pc:sldChg>
    </pc:docChg>
  </pc:docChgLst>
  <pc:docChgLst>
    <pc:chgData name="Tracey Wellingham" userId="8f3f00b8-8309-4703-9337-0b92c45ecf3b" providerId="ADAL" clId="{8D0E98BB-E482-4361-9D9B-1088A904AF74}"/>
    <pc:docChg chg="custSel modSld">
      <pc:chgData name="Tracey Wellingham" userId="8f3f00b8-8309-4703-9337-0b92c45ecf3b" providerId="ADAL" clId="{8D0E98BB-E482-4361-9D9B-1088A904AF74}" dt="2022-01-27T14:37:26.799" v="4" actId="6549"/>
      <pc:docMkLst>
        <pc:docMk/>
      </pc:docMkLst>
      <pc:sldChg chg="delSp modSp mod">
        <pc:chgData name="Tracey Wellingham" userId="8f3f00b8-8309-4703-9337-0b92c45ecf3b" providerId="ADAL" clId="{8D0E98BB-E482-4361-9D9B-1088A904AF74}" dt="2022-01-27T14:37:14.662" v="2" actId="478"/>
        <pc:sldMkLst>
          <pc:docMk/>
          <pc:sldMk cId="2032972112" sldId="288"/>
        </pc:sldMkLst>
        <pc:spChg chg="mod">
          <ac:chgData name="Tracey Wellingham" userId="8f3f00b8-8309-4703-9337-0b92c45ecf3b" providerId="ADAL" clId="{8D0E98BB-E482-4361-9D9B-1088A904AF74}" dt="2022-01-27T14:37:05.778" v="1" actId="6549"/>
          <ac:spMkLst>
            <pc:docMk/>
            <pc:sldMk cId="2032972112" sldId="288"/>
            <ac:spMk id="2" creationId="{B2434CE4-7080-5E40-BE05-39091549D3E6}"/>
          </ac:spMkLst>
        </pc:spChg>
        <pc:picChg chg="del">
          <ac:chgData name="Tracey Wellingham" userId="8f3f00b8-8309-4703-9337-0b92c45ecf3b" providerId="ADAL" clId="{8D0E98BB-E482-4361-9D9B-1088A904AF74}" dt="2022-01-27T14:37:14.662" v="2" actId="478"/>
          <ac:picMkLst>
            <pc:docMk/>
            <pc:sldMk cId="2032972112" sldId="288"/>
            <ac:picMk id="6" creationId="{13408D6C-8D84-446F-AD2F-7F08AE67C975}"/>
          </ac:picMkLst>
        </pc:picChg>
      </pc:sldChg>
      <pc:sldChg chg="modSp mod">
        <pc:chgData name="Tracey Wellingham" userId="8f3f00b8-8309-4703-9337-0b92c45ecf3b" providerId="ADAL" clId="{8D0E98BB-E482-4361-9D9B-1088A904AF74}" dt="2022-01-27T14:37:26.799" v="4" actId="6549"/>
        <pc:sldMkLst>
          <pc:docMk/>
          <pc:sldMk cId="1016923185" sldId="307"/>
        </pc:sldMkLst>
        <pc:spChg chg="mod">
          <ac:chgData name="Tracey Wellingham" userId="8f3f00b8-8309-4703-9337-0b92c45ecf3b" providerId="ADAL" clId="{8D0E98BB-E482-4361-9D9B-1088A904AF74}" dt="2022-01-27T14:37:26.799" v="4" actId="6549"/>
          <ac:spMkLst>
            <pc:docMk/>
            <pc:sldMk cId="1016923185" sldId="307"/>
            <ac:spMk id="2" creationId="{D0CF1B63-1422-4D4E-BBB1-20F3FF54E922}"/>
          </ac:spMkLst>
        </pc:spChg>
        <pc:spChg chg="mod">
          <ac:chgData name="Tracey Wellingham" userId="8f3f00b8-8309-4703-9337-0b92c45ecf3b" providerId="ADAL" clId="{8D0E98BB-E482-4361-9D9B-1088A904AF74}" dt="2022-01-27T14:37:24.822" v="3" actId="6549"/>
          <ac:spMkLst>
            <pc:docMk/>
            <pc:sldMk cId="1016923185" sldId="307"/>
            <ac:spMk id="4" creationId="{3803F750-A82D-5440-96A9-0D52403B04E2}"/>
          </ac:spMkLst>
        </pc:spChg>
      </pc:sldChg>
    </pc:docChg>
  </pc:docChgLst>
  <pc:docChgLst>
    <pc:chgData name="Tracey Wellingham" userId="S::exeu078@guidedogs.org.uk::8f3f00b8-8309-4703-9337-0b92c45ecf3b" providerId="AD" clId="Web-{7EAE85EC-3844-4EDC-BC82-EA0CA59D9E80}"/>
    <pc:docChg chg="delSld modSld sldOrd">
      <pc:chgData name="Tracey Wellingham" userId="S::exeu078@guidedogs.org.uk::8f3f00b8-8309-4703-9337-0b92c45ecf3b" providerId="AD" clId="Web-{7EAE85EC-3844-4EDC-BC82-EA0CA59D9E80}" dt="2022-01-27T17:56:31.537" v="45"/>
      <pc:docMkLst>
        <pc:docMk/>
      </pc:docMkLst>
      <pc:sldChg chg="modSp">
        <pc:chgData name="Tracey Wellingham" userId="S::exeu078@guidedogs.org.uk::8f3f00b8-8309-4703-9337-0b92c45ecf3b" providerId="AD" clId="Web-{7EAE85EC-3844-4EDC-BC82-EA0CA59D9E80}" dt="2022-01-27T17:55:04.066" v="10" actId="20577"/>
        <pc:sldMkLst>
          <pc:docMk/>
          <pc:sldMk cId="1016923185" sldId="307"/>
        </pc:sldMkLst>
        <pc:spChg chg="mod">
          <ac:chgData name="Tracey Wellingham" userId="S::exeu078@guidedogs.org.uk::8f3f00b8-8309-4703-9337-0b92c45ecf3b" providerId="AD" clId="Web-{7EAE85EC-3844-4EDC-BC82-EA0CA59D9E80}" dt="2022-01-27T17:55:04.066" v="10" actId="20577"/>
          <ac:spMkLst>
            <pc:docMk/>
            <pc:sldMk cId="1016923185" sldId="307"/>
            <ac:spMk id="2" creationId="{D0CF1B63-1422-4D4E-BBB1-20F3FF54E922}"/>
          </ac:spMkLst>
        </pc:spChg>
      </pc:sldChg>
      <pc:sldChg chg="del">
        <pc:chgData name="Tracey Wellingham" userId="S::exeu078@guidedogs.org.uk::8f3f00b8-8309-4703-9337-0b92c45ecf3b" providerId="AD" clId="Web-{7EAE85EC-3844-4EDC-BC82-EA0CA59D9E80}" dt="2022-01-27T17:56:31.537" v="45"/>
        <pc:sldMkLst>
          <pc:docMk/>
          <pc:sldMk cId="1831251321" sldId="334"/>
        </pc:sldMkLst>
      </pc:sldChg>
      <pc:sldChg chg="modSp ord">
        <pc:chgData name="Tracey Wellingham" userId="S::exeu078@guidedogs.org.uk::8f3f00b8-8309-4703-9337-0b92c45ecf3b" providerId="AD" clId="Web-{7EAE85EC-3844-4EDC-BC82-EA0CA59D9E80}" dt="2022-01-27T17:56:14.818" v="43" actId="20577"/>
        <pc:sldMkLst>
          <pc:docMk/>
          <pc:sldMk cId="1344422636" sldId="341"/>
        </pc:sldMkLst>
        <pc:spChg chg="mod">
          <ac:chgData name="Tracey Wellingham" userId="S::exeu078@guidedogs.org.uk::8f3f00b8-8309-4703-9337-0b92c45ecf3b" providerId="AD" clId="Web-{7EAE85EC-3844-4EDC-BC82-EA0CA59D9E80}" dt="2022-01-27T17:56:14.818" v="43" actId="20577"/>
          <ac:spMkLst>
            <pc:docMk/>
            <pc:sldMk cId="1344422636" sldId="341"/>
            <ac:spMk id="3" creationId="{E8686687-F0F5-4274-994D-B60AB7E2CBAB}"/>
          </ac:spMkLst>
        </pc:spChg>
      </pc:sldChg>
      <pc:sldChg chg="del">
        <pc:chgData name="Tracey Wellingham" userId="S::exeu078@guidedogs.org.uk::8f3f00b8-8309-4703-9337-0b92c45ecf3b" providerId="AD" clId="Web-{7EAE85EC-3844-4EDC-BC82-EA0CA59D9E80}" dt="2022-01-27T17:56:18.678" v="44"/>
        <pc:sldMkLst>
          <pc:docMk/>
          <pc:sldMk cId="3310658826" sldId="345"/>
        </pc:sldMkLst>
      </pc:sldChg>
    </pc:docChg>
  </pc:docChgLst>
  <pc:docChgLst>
    <pc:chgData name="Tracey Wellingham" userId="S::exeu078@guidedogs.org.uk::8f3f00b8-8309-4703-9337-0b92c45ecf3b" providerId="AD" clId="Web-{231AC47E-0F6C-44B3-991A-87EAAB4C4FB9}"/>
    <pc:docChg chg="modSld">
      <pc:chgData name="Tracey Wellingham" userId="S::exeu078@guidedogs.org.uk::8f3f00b8-8309-4703-9337-0b92c45ecf3b" providerId="AD" clId="Web-{231AC47E-0F6C-44B3-991A-87EAAB4C4FB9}" dt="2022-02-02T11:01:18.306" v="13" actId="20577"/>
      <pc:docMkLst>
        <pc:docMk/>
      </pc:docMkLst>
      <pc:sldChg chg="modSp">
        <pc:chgData name="Tracey Wellingham" userId="S::exeu078@guidedogs.org.uk::8f3f00b8-8309-4703-9337-0b92c45ecf3b" providerId="AD" clId="Web-{231AC47E-0F6C-44B3-991A-87EAAB4C4FB9}" dt="2022-02-02T11:01:18.306" v="13" actId="20577"/>
        <pc:sldMkLst>
          <pc:docMk/>
          <pc:sldMk cId="2695091339" sldId="338"/>
        </pc:sldMkLst>
        <pc:spChg chg="mod">
          <ac:chgData name="Tracey Wellingham" userId="S::exeu078@guidedogs.org.uk::8f3f00b8-8309-4703-9337-0b92c45ecf3b" providerId="AD" clId="Web-{231AC47E-0F6C-44B3-991A-87EAAB4C4FB9}" dt="2022-02-02T11:01:18.306" v="13" actId="20577"/>
          <ac:spMkLst>
            <pc:docMk/>
            <pc:sldMk cId="2695091339" sldId="338"/>
            <ac:spMk id="3" creationId="{ACE3C59D-271D-4B6D-A036-EC6A6584A3B4}"/>
          </ac:spMkLst>
        </pc:spChg>
      </pc:sldChg>
    </pc:docChg>
  </pc:docChgLst>
  <pc:docChgLst>
    <pc:chgData name="Tracey Wellingham" userId="S::exeu078@guidedogs.org.uk::8f3f00b8-8309-4703-9337-0b92c45ecf3b" providerId="AD" clId="Web-{6EBC85DE-3A99-4874-B05B-973F6B85CA38}"/>
    <pc:docChg chg="addSld modSld">
      <pc:chgData name="Tracey Wellingham" userId="S::exeu078@guidedogs.org.uk::8f3f00b8-8309-4703-9337-0b92c45ecf3b" providerId="AD" clId="Web-{6EBC85DE-3A99-4874-B05B-973F6B85CA38}" dt="2022-02-01T10:20:48.423" v="475" actId="20577"/>
      <pc:docMkLst>
        <pc:docMk/>
      </pc:docMkLst>
      <pc:sldChg chg="modSp">
        <pc:chgData name="Tracey Wellingham" userId="S::exeu078@guidedogs.org.uk::8f3f00b8-8309-4703-9337-0b92c45ecf3b" providerId="AD" clId="Web-{6EBC85DE-3A99-4874-B05B-973F6B85CA38}" dt="2022-02-01T10:12:59.035" v="186" actId="20577"/>
        <pc:sldMkLst>
          <pc:docMk/>
          <pc:sldMk cId="1016923185" sldId="307"/>
        </pc:sldMkLst>
        <pc:spChg chg="mod">
          <ac:chgData name="Tracey Wellingham" userId="S::exeu078@guidedogs.org.uk::8f3f00b8-8309-4703-9337-0b92c45ecf3b" providerId="AD" clId="Web-{6EBC85DE-3A99-4874-B05B-973F6B85CA38}" dt="2022-02-01T10:12:59.035" v="186" actId="20577"/>
          <ac:spMkLst>
            <pc:docMk/>
            <pc:sldMk cId="1016923185" sldId="307"/>
            <ac:spMk id="2" creationId="{D0CF1B63-1422-4D4E-BBB1-20F3FF54E922}"/>
          </ac:spMkLst>
        </pc:spChg>
      </pc:sldChg>
      <pc:sldChg chg="modSp">
        <pc:chgData name="Tracey Wellingham" userId="S::exeu078@guidedogs.org.uk::8f3f00b8-8309-4703-9337-0b92c45ecf3b" providerId="AD" clId="Web-{6EBC85DE-3A99-4874-B05B-973F6B85CA38}" dt="2022-02-01T10:09:08.389" v="70" actId="20577"/>
        <pc:sldMkLst>
          <pc:docMk/>
          <pc:sldMk cId="3866721506" sldId="335"/>
        </pc:sldMkLst>
        <pc:spChg chg="mod">
          <ac:chgData name="Tracey Wellingham" userId="S::exeu078@guidedogs.org.uk::8f3f00b8-8309-4703-9337-0b92c45ecf3b" providerId="AD" clId="Web-{6EBC85DE-3A99-4874-B05B-973F6B85CA38}" dt="2022-02-01T10:09:08.389" v="70" actId="20577"/>
          <ac:spMkLst>
            <pc:docMk/>
            <pc:sldMk cId="3866721506" sldId="335"/>
            <ac:spMk id="7" creationId="{44254489-557C-44A0-8145-507F9FEE3305}"/>
          </ac:spMkLst>
        </pc:spChg>
      </pc:sldChg>
      <pc:sldChg chg="modSp">
        <pc:chgData name="Tracey Wellingham" userId="S::exeu078@guidedogs.org.uk::8f3f00b8-8309-4703-9337-0b92c45ecf3b" providerId="AD" clId="Web-{6EBC85DE-3A99-4874-B05B-973F6B85CA38}" dt="2022-02-01T10:08:31.934" v="53" actId="20577"/>
        <pc:sldMkLst>
          <pc:docMk/>
          <pc:sldMk cId="3877856694" sldId="337"/>
        </pc:sldMkLst>
        <pc:spChg chg="mod">
          <ac:chgData name="Tracey Wellingham" userId="S::exeu078@guidedogs.org.uk::8f3f00b8-8309-4703-9337-0b92c45ecf3b" providerId="AD" clId="Web-{6EBC85DE-3A99-4874-B05B-973F6B85CA38}" dt="2022-02-01T10:08:31.934" v="53" actId="20577"/>
          <ac:spMkLst>
            <pc:docMk/>
            <pc:sldMk cId="3877856694" sldId="337"/>
            <ac:spMk id="7" creationId="{44254489-557C-44A0-8145-507F9FEE3305}"/>
          </ac:spMkLst>
        </pc:spChg>
      </pc:sldChg>
      <pc:sldChg chg="modSp">
        <pc:chgData name="Tracey Wellingham" userId="S::exeu078@guidedogs.org.uk::8f3f00b8-8309-4703-9337-0b92c45ecf3b" providerId="AD" clId="Web-{6EBC85DE-3A99-4874-B05B-973F6B85CA38}" dt="2022-02-01T10:06:23.385" v="4" actId="20577"/>
        <pc:sldMkLst>
          <pc:docMk/>
          <pc:sldMk cId="3192841324" sldId="339"/>
        </pc:sldMkLst>
        <pc:spChg chg="mod">
          <ac:chgData name="Tracey Wellingham" userId="S::exeu078@guidedogs.org.uk::8f3f00b8-8309-4703-9337-0b92c45ecf3b" providerId="AD" clId="Web-{6EBC85DE-3A99-4874-B05B-973F6B85CA38}" dt="2022-02-01T10:06:23.385" v="4" actId="20577"/>
          <ac:spMkLst>
            <pc:docMk/>
            <pc:sldMk cId="3192841324" sldId="339"/>
            <ac:spMk id="3" creationId="{5110A44F-CB07-421F-919C-CB25410E64CD}"/>
          </ac:spMkLst>
        </pc:spChg>
      </pc:sldChg>
      <pc:sldChg chg="modSp">
        <pc:chgData name="Tracey Wellingham" userId="S::exeu078@guidedogs.org.uk::8f3f00b8-8309-4703-9337-0b92c45ecf3b" providerId="AD" clId="Web-{6EBC85DE-3A99-4874-B05B-973F6B85CA38}" dt="2022-02-01T10:20:48.423" v="475" actId="20577"/>
        <pc:sldMkLst>
          <pc:docMk/>
          <pc:sldMk cId="1608924283" sldId="346"/>
        </pc:sldMkLst>
        <pc:spChg chg="mod">
          <ac:chgData name="Tracey Wellingham" userId="S::exeu078@guidedogs.org.uk::8f3f00b8-8309-4703-9337-0b92c45ecf3b" providerId="AD" clId="Web-{6EBC85DE-3A99-4874-B05B-973F6B85CA38}" dt="2022-02-01T10:20:48.423" v="475" actId="20577"/>
          <ac:spMkLst>
            <pc:docMk/>
            <pc:sldMk cId="1608924283" sldId="346"/>
            <ac:spMk id="2" creationId="{D0CF1B63-1422-4D4E-BBB1-20F3FF54E922}"/>
          </ac:spMkLst>
        </pc:spChg>
      </pc:sldChg>
      <pc:sldChg chg="addSp modSp add replId">
        <pc:chgData name="Tracey Wellingham" userId="S::exeu078@guidedogs.org.uk::8f3f00b8-8309-4703-9337-0b92c45ecf3b" providerId="AD" clId="Web-{6EBC85DE-3A99-4874-B05B-973F6B85CA38}" dt="2022-02-01T10:17:30.121" v="329" actId="1076"/>
        <pc:sldMkLst>
          <pc:docMk/>
          <pc:sldMk cId="2165154456" sldId="347"/>
        </pc:sldMkLst>
        <pc:spChg chg="mod">
          <ac:chgData name="Tracey Wellingham" userId="S::exeu078@guidedogs.org.uk::8f3f00b8-8309-4703-9337-0b92c45ecf3b" providerId="AD" clId="Web-{6EBC85DE-3A99-4874-B05B-973F6B85CA38}" dt="2022-02-01T10:17:22.417" v="326" actId="20577"/>
          <ac:spMkLst>
            <pc:docMk/>
            <pc:sldMk cId="2165154456" sldId="347"/>
            <ac:spMk id="2" creationId="{D0CF1B63-1422-4D4E-BBB1-20F3FF54E922}"/>
          </ac:spMkLst>
        </pc:spChg>
        <pc:picChg chg="add mod">
          <ac:chgData name="Tracey Wellingham" userId="S::exeu078@guidedogs.org.uk::8f3f00b8-8309-4703-9337-0b92c45ecf3b" providerId="AD" clId="Web-{6EBC85DE-3A99-4874-B05B-973F6B85CA38}" dt="2022-02-01T10:17:30.121" v="329" actId="1076"/>
          <ac:picMkLst>
            <pc:docMk/>
            <pc:sldMk cId="2165154456" sldId="347"/>
            <ac:picMk id="7" creationId="{2F0CEC87-7BB4-41BE-B35D-914CF45470D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8FAF-56FC-F149-B8A5-E20F85A05090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E3DC-C24A-D74F-9760-920E3394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6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54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7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2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4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8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6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E3DC-C24A-D74F-9760-920E339465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57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CF8BAFF9-E26E-CD49-B1C7-889E0A61C9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425450"/>
            <a:ext cx="1461394" cy="6300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8294400" cy="3132308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8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Title slide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5" name="Freeform 4" title="Decorative">
            <a:extLst>
              <a:ext uri="{FF2B5EF4-FFF2-40B4-BE49-F238E27FC236}">
                <a16:creationId xmlns:a16="http://schemas.microsoft.com/office/drawing/2014/main" id="{568F6792-598E-8241-9C39-898BB2CC37B1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997" h="20998">
                <a:moveTo>
                  <a:pt x="26189" y="0"/>
                </a:moveTo>
                <a:cubicBezTo>
                  <a:pt x="26539" y="1662"/>
                  <a:pt x="26626" y="2304"/>
                  <a:pt x="26626" y="3966"/>
                </a:cubicBezTo>
                <a:cubicBezTo>
                  <a:pt x="26626" y="8983"/>
                  <a:pt x="23797" y="17498"/>
                  <a:pt x="13475" y="17498"/>
                </a:cubicBezTo>
                <a:cubicBezTo>
                  <a:pt x="9304" y="17498"/>
                  <a:pt x="6621" y="16857"/>
                  <a:pt x="3412" y="16857"/>
                </a:cubicBezTo>
                <a:cubicBezTo>
                  <a:pt x="1954" y="16857"/>
                  <a:pt x="962" y="17265"/>
                  <a:pt x="0" y="17703"/>
                </a:cubicBezTo>
                <a:cubicBezTo>
                  <a:pt x="0" y="20998"/>
                  <a:pt x="0" y="20998"/>
                  <a:pt x="0" y="20998"/>
                </a:cubicBezTo>
                <a:cubicBezTo>
                  <a:pt x="27997" y="20998"/>
                  <a:pt x="27997" y="20998"/>
                  <a:pt x="27997" y="20998"/>
                </a:cubicBezTo>
                <a:cubicBezTo>
                  <a:pt x="27997" y="0"/>
                  <a:pt x="27997" y="0"/>
                  <a:pt x="2799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0875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v8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3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v9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5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0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v10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13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Title and content v1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8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 userDrawn="1">
          <p15:clr>
            <a:srgbClr val="FBAE40"/>
          </p15:clr>
        </p15:guide>
        <p15:guide id="2" orient="horz" pos="4104" userDrawn="1">
          <p15:clr>
            <a:srgbClr val="FBAE40"/>
          </p15:clr>
        </p15:guide>
        <p15:guide id="3" orient="horz" pos="3714" userDrawn="1">
          <p15:clr>
            <a:srgbClr val="FBAE40"/>
          </p15:clr>
        </p15:guide>
        <p15:guide id="4" orient="horz" pos="8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Title and content v2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AC2ECABB-244E-F24D-A6FF-725310902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9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Two column content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4032250" cy="45648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46601-272A-284F-93CE-B69DC400DFA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87600" y="1329994"/>
            <a:ext cx="4032250" cy="45648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 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38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  <p15:guide id="5" pos="2808" userDrawn="1">
          <p15:clr>
            <a:srgbClr val="FBAE40"/>
          </p15:clr>
        </p15:guide>
        <p15:guide id="6" pos="2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: Light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Full page image: Light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78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page image: 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F2231A43-0E92-6B40-A8B3-9F157E57842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2"/>
            <a:ext cx="9143998" cy="6857998"/>
          </a:xfrm>
          <a:custGeom>
            <a:avLst/>
            <a:gdLst>
              <a:gd name="connsiteX0" fmla="*/ 1068432 w 9143998"/>
              <a:gd name="connsiteY0" fmla="*/ 6449139 h 6857998"/>
              <a:gd name="connsiteX1" fmla="*/ 1083748 w 9143998"/>
              <a:gd name="connsiteY1" fmla="*/ 6455645 h 6857998"/>
              <a:gd name="connsiteX2" fmla="*/ 1088084 w 9143998"/>
              <a:gd name="connsiteY2" fmla="*/ 6468796 h 6857998"/>
              <a:gd name="connsiteX3" fmla="*/ 1088084 w 9143998"/>
              <a:gd name="connsiteY3" fmla="*/ 6477540 h 6857998"/>
              <a:gd name="connsiteX4" fmla="*/ 1083748 w 9143998"/>
              <a:gd name="connsiteY4" fmla="*/ 6490621 h 6857998"/>
              <a:gd name="connsiteX5" fmla="*/ 1068432 w 9143998"/>
              <a:gd name="connsiteY5" fmla="*/ 6495028 h 6857998"/>
              <a:gd name="connsiteX6" fmla="*/ 1048781 w 9143998"/>
              <a:gd name="connsiteY6" fmla="*/ 6473133 h 6857998"/>
              <a:gd name="connsiteX7" fmla="*/ 1068432 w 9143998"/>
              <a:gd name="connsiteY7" fmla="*/ 6449139 h 6857998"/>
              <a:gd name="connsiteX8" fmla="*/ 972192 w 9143998"/>
              <a:gd name="connsiteY8" fmla="*/ 6449134 h 6857998"/>
              <a:gd name="connsiteX9" fmla="*/ 991844 w 9143998"/>
              <a:gd name="connsiteY9" fmla="*/ 6473121 h 6857998"/>
              <a:gd name="connsiteX10" fmla="*/ 972192 w 9143998"/>
              <a:gd name="connsiteY10" fmla="*/ 6495011 h 6857998"/>
              <a:gd name="connsiteX11" fmla="*/ 950372 w 9143998"/>
              <a:gd name="connsiteY11" fmla="*/ 6473121 h 6857998"/>
              <a:gd name="connsiteX12" fmla="*/ 972192 w 9143998"/>
              <a:gd name="connsiteY12" fmla="*/ 6449134 h 6857998"/>
              <a:gd name="connsiteX13" fmla="*/ 1066264 w 9143998"/>
              <a:gd name="connsiteY13" fmla="*/ 6429412 h 6857998"/>
              <a:gd name="connsiteX14" fmla="*/ 1026892 w 9143998"/>
              <a:gd name="connsiteY14" fmla="*/ 6473133 h 6857998"/>
              <a:gd name="connsiteX15" fmla="*/ 1066264 w 9143998"/>
              <a:gd name="connsiteY15" fmla="*/ 6514685 h 6857998"/>
              <a:gd name="connsiteX16" fmla="*/ 1088084 w 9143998"/>
              <a:gd name="connsiteY16" fmla="*/ 6508109 h 6857998"/>
              <a:gd name="connsiteX17" fmla="*/ 1088084 w 9143998"/>
              <a:gd name="connsiteY17" fmla="*/ 6514685 h 6857998"/>
              <a:gd name="connsiteX18" fmla="*/ 1070600 w 9143998"/>
              <a:gd name="connsiteY18" fmla="*/ 6534342 h 6857998"/>
              <a:gd name="connsiteX19" fmla="*/ 1046613 w 9143998"/>
              <a:gd name="connsiteY19" fmla="*/ 6523429 h 6857998"/>
              <a:gd name="connsiteX20" fmla="*/ 1044375 w 9143998"/>
              <a:gd name="connsiteY20" fmla="*/ 6521260 h 6857998"/>
              <a:gd name="connsiteX21" fmla="*/ 1042207 w 9143998"/>
              <a:gd name="connsiteY21" fmla="*/ 6523429 h 6857998"/>
              <a:gd name="connsiteX22" fmla="*/ 1031298 w 9143998"/>
              <a:gd name="connsiteY22" fmla="*/ 6534342 h 6857998"/>
              <a:gd name="connsiteX23" fmla="*/ 1031298 w 9143998"/>
              <a:gd name="connsiteY23" fmla="*/ 6536580 h 6857998"/>
              <a:gd name="connsiteX24" fmla="*/ 1033466 w 9143998"/>
              <a:gd name="connsiteY24" fmla="*/ 6538749 h 6857998"/>
              <a:gd name="connsiteX25" fmla="*/ 1070600 w 9143998"/>
              <a:gd name="connsiteY25" fmla="*/ 6554068 h 6857998"/>
              <a:gd name="connsiteX26" fmla="*/ 1109973 w 9143998"/>
              <a:gd name="connsiteY26" fmla="*/ 6512516 h 6857998"/>
              <a:gd name="connsiteX27" fmla="*/ 1109973 w 9143998"/>
              <a:gd name="connsiteY27" fmla="*/ 6435988 h 6857998"/>
              <a:gd name="connsiteX28" fmla="*/ 1105567 w 9143998"/>
              <a:gd name="connsiteY28" fmla="*/ 6431651 h 6857998"/>
              <a:gd name="connsiteX29" fmla="*/ 1092490 w 9143998"/>
              <a:gd name="connsiteY29" fmla="*/ 6431651 h 6857998"/>
              <a:gd name="connsiteX30" fmla="*/ 1088084 w 9143998"/>
              <a:gd name="connsiteY30" fmla="*/ 6435988 h 6857998"/>
              <a:gd name="connsiteX31" fmla="*/ 1088084 w 9143998"/>
              <a:gd name="connsiteY31" fmla="*/ 6438156 h 6857998"/>
              <a:gd name="connsiteX32" fmla="*/ 1066264 w 9143998"/>
              <a:gd name="connsiteY32" fmla="*/ 6429412 h 6857998"/>
              <a:gd name="connsiteX33" fmla="*/ 972192 w 9143998"/>
              <a:gd name="connsiteY33" fmla="*/ 6429412 h 6857998"/>
              <a:gd name="connsiteX34" fmla="*/ 928483 w 9143998"/>
              <a:gd name="connsiteY34" fmla="*/ 6473121 h 6857998"/>
              <a:gd name="connsiteX35" fmla="*/ 972192 w 9143998"/>
              <a:gd name="connsiteY35" fmla="*/ 6514662 h 6857998"/>
              <a:gd name="connsiteX36" fmla="*/ 1013733 w 9143998"/>
              <a:gd name="connsiteY36" fmla="*/ 6473121 h 6857998"/>
              <a:gd name="connsiteX37" fmla="*/ 972192 w 9143998"/>
              <a:gd name="connsiteY37" fmla="*/ 6429412 h 6857998"/>
              <a:gd name="connsiteX38" fmla="*/ 1155924 w 9143998"/>
              <a:gd name="connsiteY38" fmla="*/ 6427242 h 6857998"/>
              <a:gd name="connsiteX39" fmla="*/ 1127537 w 9143998"/>
              <a:gd name="connsiteY39" fmla="*/ 6453469 h 6857998"/>
              <a:gd name="connsiteX40" fmla="*/ 1151589 w 9143998"/>
              <a:gd name="connsiteY40" fmla="*/ 6477527 h 6857998"/>
              <a:gd name="connsiteX41" fmla="*/ 1169069 w 9143998"/>
              <a:gd name="connsiteY41" fmla="*/ 6488438 h 6857998"/>
              <a:gd name="connsiteX42" fmla="*/ 1160329 w 9143998"/>
              <a:gd name="connsiteY42" fmla="*/ 6499348 h 6857998"/>
              <a:gd name="connsiteX43" fmla="*/ 1140612 w 9143998"/>
              <a:gd name="connsiteY43" fmla="*/ 6488438 h 6857998"/>
              <a:gd name="connsiteX44" fmla="*/ 1136277 w 9143998"/>
              <a:gd name="connsiteY44" fmla="*/ 6486270 h 6857998"/>
              <a:gd name="connsiteX45" fmla="*/ 1134109 w 9143998"/>
              <a:gd name="connsiteY45" fmla="*/ 6486270 h 6857998"/>
              <a:gd name="connsiteX46" fmla="*/ 1125369 w 9143998"/>
              <a:gd name="connsiteY46" fmla="*/ 6492844 h 6857998"/>
              <a:gd name="connsiteX47" fmla="*/ 1123132 w 9143998"/>
              <a:gd name="connsiteY47" fmla="*/ 6495012 h 6857998"/>
              <a:gd name="connsiteX48" fmla="*/ 1123132 w 9143998"/>
              <a:gd name="connsiteY48" fmla="*/ 6497180 h 6857998"/>
              <a:gd name="connsiteX49" fmla="*/ 1158092 w 9143998"/>
              <a:gd name="connsiteY49" fmla="*/ 6516832 h 6857998"/>
              <a:gd name="connsiteX50" fmla="*/ 1190884 w 9143998"/>
              <a:gd name="connsiteY50" fmla="*/ 6488438 h 6857998"/>
              <a:gd name="connsiteX51" fmla="*/ 1162497 w 9143998"/>
              <a:gd name="connsiteY51" fmla="*/ 6462211 h 6857998"/>
              <a:gd name="connsiteX52" fmla="*/ 1147184 w 9143998"/>
              <a:gd name="connsiteY52" fmla="*/ 6453469 h 6857998"/>
              <a:gd name="connsiteX53" fmla="*/ 1155924 w 9143998"/>
              <a:gd name="connsiteY53" fmla="*/ 6444727 h 6857998"/>
              <a:gd name="connsiteX54" fmla="*/ 1173404 w 9143998"/>
              <a:gd name="connsiteY54" fmla="*/ 6451301 h 6857998"/>
              <a:gd name="connsiteX55" fmla="*/ 1175572 w 9143998"/>
              <a:gd name="connsiteY55" fmla="*/ 6453469 h 6857998"/>
              <a:gd name="connsiteX56" fmla="*/ 1179976 w 9143998"/>
              <a:gd name="connsiteY56" fmla="*/ 6451301 h 6857998"/>
              <a:gd name="connsiteX57" fmla="*/ 1186549 w 9143998"/>
              <a:gd name="connsiteY57" fmla="*/ 6444727 h 6857998"/>
              <a:gd name="connsiteX58" fmla="*/ 1186549 w 9143998"/>
              <a:gd name="connsiteY58" fmla="*/ 6442559 h 6857998"/>
              <a:gd name="connsiteX59" fmla="*/ 1186549 w 9143998"/>
              <a:gd name="connsiteY59" fmla="*/ 6438153 h 6857998"/>
              <a:gd name="connsiteX60" fmla="*/ 1155924 w 9143998"/>
              <a:gd name="connsiteY60" fmla="*/ 6427242 h 6857998"/>
              <a:gd name="connsiteX61" fmla="*/ 841047 w 9143998"/>
              <a:gd name="connsiteY61" fmla="*/ 6414141 h 6857998"/>
              <a:gd name="connsiteX62" fmla="*/ 851958 w 9143998"/>
              <a:gd name="connsiteY62" fmla="*/ 6414141 h 6857998"/>
              <a:gd name="connsiteX63" fmla="*/ 893504 w 9143998"/>
              <a:gd name="connsiteY63" fmla="*/ 6453454 h 6857998"/>
              <a:gd name="connsiteX64" fmla="*/ 851958 w 9143998"/>
              <a:gd name="connsiteY64" fmla="*/ 6490598 h 6857998"/>
              <a:gd name="connsiteX65" fmla="*/ 841047 w 9143998"/>
              <a:gd name="connsiteY65" fmla="*/ 6490598 h 6857998"/>
              <a:gd name="connsiteX66" fmla="*/ 841047 w 9143998"/>
              <a:gd name="connsiteY66" fmla="*/ 6414141 h 6857998"/>
              <a:gd name="connsiteX67" fmla="*/ 821393 w 9143998"/>
              <a:gd name="connsiteY67" fmla="*/ 6392246 h 6857998"/>
              <a:gd name="connsiteX68" fmla="*/ 816986 w 9143998"/>
              <a:gd name="connsiteY68" fmla="*/ 6396653 h 6857998"/>
              <a:gd name="connsiteX69" fmla="*/ 816986 w 9143998"/>
              <a:gd name="connsiteY69" fmla="*/ 6510255 h 6857998"/>
              <a:gd name="connsiteX70" fmla="*/ 821393 w 9143998"/>
              <a:gd name="connsiteY70" fmla="*/ 6512493 h 6857998"/>
              <a:gd name="connsiteX71" fmla="*/ 854196 w 9143998"/>
              <a:gd name="connsiteY71" fmla="*/ 6512493 h 6857998"/>
              <a:gd name="connsiteX72" fmla="*/ 917564 w 9143998"/>
              <a:gd name="connsiteY72" fmla="*/ 6453454 h 6857998"/>
              <a:gd name="connsiteX73" fmla="*/ 854196 w 9143998"/>
              <a:gd name="connsiteY73" fmla="*/ 6392246 h 6857998"/>
              <a:gd name="connsiteX74" fmla="*/ 821393 w 9143998"/>
              <a:gd name="connsiteY74" fmla="*/ 6392246 h 6857998"/>
              <a:gd name="connsiteX75" fmla="*/ 711961 w 9143998"/>
              <a:gd name="connsiteY75" fmla="*/ 6363899 h 6857998"/>
              <a:gd name="connsiteX76" fmla="*/ 685750 w 9143998"/>
              <a:gd name="connsiteY76" fmla="*/ 6390111 h 6857998"/>
              <a:gd name="connsiteX77" fmla="*/ 711961 w 9143998"/>
              <a:gd name="connsiteY77" fmla="*/ 6416323 h 6857998"/>
              <a:gd name="connsiteX78" fmla="*/ 736004 w 9143998"/>
              <a:gd name="connsiteY78" fmla="*/ 6390111 h 6857998"/>
              <a:gd name="connsiteX79" fmla="*/ 711961 w 9143998"/>
              <a:gd name="connsiteY79" fmla="*/ 6363899 h 6857998"/>
              <a:gd name="connsiteX80" fmla="*/ 571977 w 9143998"/>
              <a:gd name="connsiteY80" fmla="*/ 6331073 h 6857998"/>
              <a:gd name="connsiteX81" fmla="*/ 473599 w 9143998"/>
              <a:gd name="connsiteY81" fmla="*/ 6418532 h 6857998"/>
              <a:gd name="connsiteX82" fmla="*/ 473599 w 9143998"/>
              <a:gd name="connsiteY82" fmla="*/ 6508160 h 6857998"/>
              <a:gd name="connsiteX83" fmla="*/ 510753 w 9143998"/>
              <a:gd name="connsiteY83" fmla="*/ 6525581 h 6857998"/>
              <a:gd name="connsiteX84" fmla="*/ 519499 w 9143998"/>
              <a:gd name="connsiteY84" fmla="*/ 6523412 h 6857998"/>
              <a:gd name="connsiteX85" fmla="*/ 569808 w 9143998"/>
              <a:gd name="connsiteY85" fmla="*/ 6505991 h 6857998"/>
              <a:gd name="connsiteX86" fmla="*/ 637609 w 9143998"/>
              <a:gd name="connsiteY86" fmla="*/ 6525581 h 6857998"/>
              <a:gd name="connsiteX87" fmla="*/ 668116 w 9143998"/>
              <a:gd name="connsiteY87" fmla="*/ 6508160 h 6857998"/>
              <a:gd name="connsiteX88" fmla="*/ 670356 w 9143998"/>
              <a:gd name="connsiteY88" fmla="*/ 6418532 h 6857998"/>
              <a:gd name="connsiteX89" fmla="*/ 571977 w 9143998"/>
              <a:gd name="connsiteY89" fmla="*/ 6331073 h 6857998"/>
              <a:gd name="connsiteX90" fmla="*/ 1112177 w 9143998"/>
              <a:gd name="connsiteY90" fmla="*/ 6300453 h 6857998"/>
              <a:gd name="connsiteX91" fmla="*/ 1125324 w 9143998"/>
              <a:gd name="connsiteY91" fmla="*/ 6304790 h 6857998"/>
              <a:gd name="connsiteX92" fmla="*/ 1129660 w 9143998"/>
              <a:gd name="connsiteY92" fmla="*/ 6317941 h 6857998"/>
              <a:gd name="connsiteX93" fmla="*/ 1129660 w 9143998"/>
              <a:gd name="connsiteY93" fmla="*/ 6326685 h 6857998"/>
              <a:gd name="connsiteX94" fmla="*/ 1125324 w 9143998"/>
              <a:gd name="connsiteY94" fmla="*/ 6339767 h 6857998"/>
              <a:gd name="connsiteX95" fmla="*/ 1112177 w 9143998"/>
              <a:gd name="connsiteY95" fmla="*/ 6346342 h 6857998"/>
              <a:gd name="connsiteX96" fmla="*/ 1092527 w 9143998"/>
              <a:gd name="connsiteY96" fmla="*/ 6322278 h 6857998"/>
              <a:gd name="connsiteX97" fmla="*/ 1112177 w 9143998"/>
              <a:gd name="connsiteY97" fmla="*/ 6300453 h 6857998"/>
              <a:gd name="connsiteX98" fmla="*/ 1210587 w 9143998"/>
              <a:gd name="connsiteY98" fmla="*/ 6296063 h 6857998"/>
              <a:gd name="connsiteX99" fmla="*/ 1232476 w 9143998"/>
              <a:gd name="connsiteY99" fmla="*/ 6315715 h 6857998"/>
              <a:gd name="connsiteX100" fmla="*/ 1188768 w 9143998"/>
              <a:gd name="connsiteY100" fmla="*/ 6315715 h 6857998"/>
              <a:gd name="connsiteX101" fmla="*/ 1210587 w 9143998"/>
              <a:gd name="connsiteY101" fmla="*/ 6296063 h 6857998"/>
              <a:gd name="connsiteX102" fmla="*/ 462651 w 9143998"/>
              <a:gd name="connsiteY102" fmla="*/ 6289498 h 6857998"/>
              <a:gd name="connsiteX103" fmla="*/ 425450 w 9143998"/>
              <a:gd name="connsiteY103" fmla="*/ 6326699 h 6857998"/>
              <a:gd name="connsiteX104" fmla="*/ 462651 w 9143998"/>
              <a:gd name="connsiteY104" fmla="*/ 6363830 h 6857998"/>
              <a:gd name="connsiteX105" fmla="*/ 501951 w 9143998"/>
              <a:gd name="connsiteY105" fmla="*/ 6326699 h 6857998"/>
              <a:gd name="connsiteX106" fmla="*/ 462651 w 9143998"/>
              <a:gd name="connsiteY106" fmla="*/ 6289498 h 6857998"/>
              <a:gd name="connsiteX107" fmla="*/ 1037868 w 9143998"/>
              <a:gd name="connsiteY107" fmla="*/ 6282988 h 6857998"/>
              <a:gd name="connsiteX108" fmla="*/ 1033473 w 9143998"/>
              <a:gd name="connsiteY108" fmla="*/ 6285156 h 6857998"/>
              <a:gd name="connsiteX109" fmla="*/ 1033473 w 9143998"/>
              <a:gd name="connsiteY109" fmla="*/ 6359424 h 6857998"/>
              <a:gd name="connsiteX110" fmla="*/ 1037868 w 9143998"/>
              <a:gd name="connsiteY110" fmla="*/ 6363829 h 6857998"/>
              <a:gd name="connsiteX111" fmla="*/ 1050916 w 9143998"/>
              <a:gd name="connsiteY111" fmla="*/ 6363829 h 6857998"/>
              <a:gd name="connsiteX112" fmla="*/ 1055312 w 9143998"/>
              <a:gd name="connsiteY112" fmla="*/ 6359424 h 6857998"/>
              <a:gd name="connsiteX113" fmla="*/ 1055312 w 9143998"/>
              <a:gd name="connsiteY113" fmla="*/ 6285156 h 6857998"/>
              <a:gd name="connsiteX114" fmla="*/ 1050916 w 9143998"/>
              <a:gd name="connsiteY114" fmla="*/ 6282988 h 6857998"/>
              <a:gd name="connsiteX115" fmla="*/ 1037868 w 9143998"/>
              <a:gd name="connsiteY115" fmla="*/ 6282988 h 6857998"/>
              <a:gd name="connsiteX116" fmla="*/ 941638 w 9143998"/>
              <a:gd name="connsiteY116" fmla="*/ 6282988 h 6857998"/>
              <a:gd name="connsiteX117" fmla="*/ 937233 w 9143998"/>
              <a:gd name="connsiteY117" fmla="*/ 6285156 h 6857998"/>
              <a:gd name="connsiteX118" fmla="*/ 937233 w 9143998"/>
              <a:gd name="connsiteY118" fmla="*/ 6333200 h 6857998"/>
              <a:gd name="connsiteX119" fmla="*/ 970030 w 9143998"/>
              <a:gd name="connsiteY119" fmla="*/ 6365999 h 6857998"/>
              <a:gd name="connsiteX120" fmla="*/ 994086 w 9143998"/>
              <a:gd name="connsiteY120" fmla="*/ 6357258 h 6857998"/>
              <a:gd name="connsiteX121" fmla="*/ 994086 w 9143998"/>
              <a:gd name="connsiteY121" fmla="*/ 6359426 h 6857998"/>
              <a:gd name="connsiteX122" fmla="*/ 996254 w 9143998"/>
              <a:gd name="connsiteY122" fmla="*/ 6363831 h 6857998"/>
              <a:gd name="connsiteX123" fmla="*/ 1011568 w 9143998"/>
              <a:gd name="connsiteY123" fmla="*/ 6363831 h 6857998"/>
              <a:gd name="connsiteX124" fmla="*/ 1015904 w 9143998"/>
              <a:gd name="connsiteY124" fmla="*/ 6359426 h 6857998"/>
              <a:gd name="connsiteX125" fmla="*/ 1015904 w 9143998"/>
              <a:gd name="connsiteY125" fmla="*/ 6285156 h 6857998"/>
              <a:gd name="connsiteX126" fmla="*/ 1011568 w 9143998"/>
              <a:gd name="connsiteY126" fmla="*/ 6282988 h 6857998"/>
              <a:gd name="connsiteX127" fmla="*/ 996254 w 9143998"/>
              <a:gd name="connsiteY127" fmla="*/ 6282988 h 6857998"/>
              <a:gd name="connsiteX128" fmla="*/ 994086 w 9143998"/>
              <a:gd name="connsiteY128" fmla="*/ 6285156 h 6857998"/>
              <a:gd name="connsiteX129" fmla="*/ 994086 w 9143998"/>
              <a:gd name="connsiteY129" fmla="*/ 6324459 h 6857998"/>
              <a:gd name="connsiteX130" fmla="*/ 987512 w 9143998"/>
              <a:gd name="connsiteY130" fmla="*/ 6339774 h 6857998"/>
              <a:gd name="connsiteX131" fmla="*/ 974365 w 9143998"/>
              <a:gd name="connsiteY131" fmla="*/ 6346348 h 6857998"/>
              <a:gd name="connsiteX132" fmla="*/ 959121 w 9143998"/>
              <a:gd name="connsiteY132" fmla="*/ 6331033 h 6857998"/>
              <a:gd name="connsiteX133" fmla="*/ 959121 w 9143998"/>
              <a:gd name="connsiteY133" fmla="*/ 6285156 h 6857998"/>
              <a:gd name="connsiteX134" fmla="*/ 956883 w 9143998"/>
              <a:gd name="connsiteY134" fmla="*/ 6282988 h 6857998"/>
              <a:gd name="connsiteX135" fmla="*/ 941638 w 9143998"/>
              <a:gd name="connsiteY135" fmla="*/ 6282988 h 6857998"/>
              <a:gd name="connsiteX136" fmla="*/ 1210587 w 9143998"/>
              <a:gd name="connsiteY136" fmla="*/ 6278579 h 6857998"/>
              <a:gd name="connsiteX137" fmla="*/ 1166877 w 9143998"/>
              <a:gd name="connsiteY137" fmla="*/ 6322289 h 6857998"/>
              <a:gd name="connsiteX138" fmla="*/ 1210587 w 9143998"/>
              <a:gd name="connsiteY138" fmla="*/ 6365999 h 6857998"/>
              <a:gd name="connsiteX139" fmla="*/ 1243386 w 9143998"/>
              <a:gd name="connsiteY139" fmla="*/ 6352921 h 6857998"/>
              <a:gd name="connsiteX140" fmla="*/ 1245554 w 9143998"/>
              <a:gd name="connsiteY140" fmla="*/ 6350683 h 6857998"/>
              <a:gd name="connsiteX141" fmla="*/ 1245554 w 9143998"/>
              <a:gd name="connsiteY141" fmla="*/ 6348515 h 6857998"/>
              <a:gd name="connsiteX142" fmla="*/ 1236812 w 9143998"/>
              <a:gd name="connsiteY142" fmla="*/ 6339773 h 6857998"/>
              <a:gd name="connsiteX143" fmla="*/ 1234644 w 9143998"/>
              <a:gd name="connsiteY143" fmla="*/ 6339773 h 6857998"/>
              <a:gd name="connsiteX144" fmla="*/ 1230308 w 9143998"/>
              <a:gd name="connsiteY144" fmla="*/ 6341941 h 6857998"/>
              <a:gd name="connsiteX145" fmla="*/ 1212825 w 9143998"/>
              <a:gd name="connsiteY145" fmla="*/ 6348515 h 6857998"/>
              <a:gd name="connsiteX146" fmla="*/ 1188768 w 9143998"/>
              <a:gd name="connsiteY146" fmla="*/ 6331031 h 6857998"/>
              <a:gd name="connsiteX147" fmla="*/ 1247792 w 9143998"/>
              <a:gd name="connsiteY147" fmla="*/ 6331031 h 6857998"/>
              <a:gd name="connsiteX148" fmla="*/ 1252128 w 9143998"/>
              <a:gd name="connsiteY148" fmla="*/ 6326695 h 6857998"/>
              <a:gd name="connsiteX149" fmla="*/ 1252128 w 9143998"/>
              <a:gd name="connsiteY149" fmla="*/ 6322289 h 6857998"/>
              <a:gd name="connsiteX150" fmla="*/ 1210587 w 9143998"/>
              <a:gd name="connsiteY150" fmla="*/ 6278579 h 6857998"/>
              <a:gd name="connsiteX151" fmla="*/ 683545 w 9143998"/>
              <a:gd name="connsiteY151" fmla="*/ 6265490 h 6857998"/>
              <a:gd name="connsiteX152" fmla="*/ 642005 w 9143998"/>
              <a:gd name="connsiteY152" fmla="*/ 6304791 h 6857998"/>
              <a:gd name="connsiteX153" fmla="*/ 683545 w 9143998"/>
              <a:gd name="connsiteY153" fmla="*/ 6344161 h 6857998"/>
              <a:gd name="connsiteX154" fmla="*/ 722916 w 9143998"/>
              <a:gd name="connsiteY154" fmla="*/ 6304791 h 6857998"/>
              <a:gd name="connsiteX155" fmla="*/ 683545 w 9143998"/>
              <a:gd name="connsiteY155" fmla="*/ 6265490 h 6857998"/>
              <a:gd name="connsiteX156" fmla="*/ 867274 w 9143998"/>
              <a:gd name="connsiteY156" fmla="*/ 6241413 h 6857998"/>
              <a:gd name="connsiteX157" fmla="*/ 806068 w 9143998"/>
              <a:gd name="connsiteY157" fmla="*/ 6302622 h 6857998"/>
              <a:gd name="connsiteX158" fmla="*/ 867274 w 9143998"/>
              <a:gd name="connsiteY158" fmla="*/ 6365999 h 6857998"/>
              <a:gd name="connsiteX159" fmla="*/ 921905 w 9143998"/>
              <a:gd name="connsiteY159" fmla="*/ 6304791 h 6857998"/>
              <a:gd name="connsiteX160" fmla="*/ 921905 w 9143998"/>
              <a:gd name="connsiteY160" fmla="*/ 6302622 h 6857998"/>
              <a:gd name="connsiteX161" fmla="*/ 919736 w 9143998"/>
              <a:gd name="connsiteY161" fmla="*/ 6298215 h 6857998"/>
              <a:gd name="connsiteX162" fmla="*/ 865106 w 9143998"/>
              <a:gd name="connsiteY162" fmla="*/ 6298215 h 6857998"/>
              <a:gd name="connsiteX163" fmla="*/ 860699 w 9143998"/>
              <a:gd name="connsiteY163" fmla="*/ 6302622 h 6857998"/>
              <a:gd name="connsiteX164" fmla="*/ 860699 w 9143998"/>
              <a:gd name="connsiteY164" fmla="*/ 6315703 h 6857998"/>
              <a:gd name="connsiteX165" fmla="*/ 865106 w 9143998"/>
              <a:gd name="connsiteY165" fmla="*/ 6320110 h 6857998"/>
              <a:gd name="connsiteX166" fmla="*/ 897912 w 9143998"/>
              <a:gd name="connsiteY166" fmla="*/ 6320110 h 6857998"/>
              <a:gd name="connsiteX167" fmla="*/ 867274 w 9143998"/>
              <a:gd name="connsiteY167" fmla="*/ 6344174 h 6857998"/>
              <a:gd name="connsiteX168" fmla="*/ 830131 w 9143998"/>
              <a:gd name="connsiteY168" fmla="*/ 6302622 h 6857998"/>
              <a:gd name="connsiteX169" fmla="*/ 867274 w 9143998"/>
              <a:gd name="connsiteY169" fmla="*/ 6261070 h 6857998"/>
              <a:gd name="connsiteX170" fmla="*/ 900081 w 9143998"/>
              <a:gd name="connsiteY170" fmla="*/ 6280727 h 6857998"/>
              <a:gd name="connsiteX171" fmla="*/ 902249 w 9143998"/>
              <a:gd name="connsiteY171" fmla="*/ 6282965 h 6857998"/>
              <a:gd name="connsiteX172" fmla="*/ 906656 w 9143998"/>
              <a:gd name="connsiteY172" fmla="*/ 6280727 h 6857998"/>
              <a:gd name="connsiteX173" fmla="*/ 915400 w 9143998"/>
              <a:gd name="connsiteY173" fmla="*/ 6271983 h 6857998"/>
              <a:gd name="connsiteX174" fmla="*/ 917568 w 9143998"/>
              <a:gd name="connsiteY174" fmla="*/ 6267646 h 6857998"/>
              <a:gd name="connsiteX175" fmla="*/ 917568 w 9143998"/>
              <a:gd name="connsiteY175" fmla="*/ 6265477 h 6857998"/>
              <a:gd name="connsiteX176" fmla="*/ 867274 w 9143998"/>
              <a:gd name="connsiteY176" fmla="*/ 6241413 h 6857998"/>
              <a:gd name="connsiteX177" fmla="*/ 1134066 w 9143998"/>
              <a:gd name="connsiteY177" fmla="*/ 6239243 h 6857998"/>
              <a:gd name="connsiteX178" fmla="*/ 1129660 w 9143998"/>
              <a:gd name="connsiteY178" fmla="*/ 6243580 h 6857998"/>
              <a:gd name="connsiteX179" fmla="*/ 1129660 w 9143998"/>
              <a:gd name="connsiteY179" fmla="*/ 6287301 h 6857998"/>
              <a:gd name="connsiteX180" fmla="*/ 1110009 w 9143998"/>
              <a:gd name="connsiteY180" fmla="*/ 6280726 h 6857998"/>
              <a:gd name="connsiteX181" fmla="*/ 1070638 w 9143998"/>
              <a:gd name="connsiteY181" fmla="*/ 6322278 h 6857998"/>
              <a:gd name="connsiteX182" fmla="*/ 1107841 w 9143998"/>
              <a:gd name="connsiteY182" fmla="*/ 6365999 h 6857998"/>
              <a:gd name="connsiteX183" fmla="*/ 1131828 w 9143998"/>
              <a:gd name="connsiteY183" fmla="*/ 6357255 h 6857998"/>
              <a:gd name="connsiteX184" fmla="*/ 1131828 w 9143998"/>
              <a:gd name="connsiteY184" fmla="*/ 6359424 h 6857998"/>
              <a:gd name="connsiteX185" fmla="*/ 1136233 w 9143998"/>
              <a:gd name="connsiteY185" fmla="*/ 6363831 h 6857998"/>
              <a:gd name="connsiteX186" fmla="*/ 1149311 w 9143998"/>
              <a:gd name="connsiteY186" fmla="*/ 6363831 h 6857998"/>
              <a:gd name="connsiteX187" fmla="*/ 1151549 w 9143998"/>
              <a:gd name="connsiteY187" fmla="*/ 6359424 h 6857998"/>
              <a:gd name="connsiteX188" fmla="*/ 1151549 w 9143998"/>
              <a:gd name="connsiteY188" fmla="*/ 6243580 h 6857998"/>
              <a:gd name="connsiteX189" fmla="*/ 1149311 w 9143998"/>
              <a:gd name="connsiteY189" fmla="*/ 6239243 h 6857998"/>
              <a:gd name="connsiteX190" fmla="*/ 1134066 w 9143998"/>
              <a:gd name="connsiteY190" fmla="*/ 6239243 h 6857998"/>
              <a:gd name="connsiteX191" fmla="*/ 1044356 w 9143998"/>
              <a:gd name="connsiteY191" fmla="*/ 6239243 h 6857998"/>
              <a:gd name="connsiteX192" fmla="*/ 1029132 w 9143998"/>
              <a:gd name="connsiteY192" fmla="*/ 6252300 h 6857998"/>
              <a:gd name="connsiteX193" fmla="*/ 1044356 w 9143998"/>
              <a:gd name="connsiteY193" fmla="*/ 6267590 h 6857998"/>
              <a:gd name="connsiteX194" fmla="*/ 1059650 w 9143998"/>
              <a:gd name="connsiteY194" fmla="*/ 6252300 h 6857998"/>
              <a:gd name="connsiteX195" fmla="*/ 1044356 w 9143998"/>
              <a:gd name="connsiteY195" fmla="*/ 6239243 h 6857998"/>
              <a:gd name="connsiteX196" fmla="*/ 569809 w 9143998"/>
              <a:gd name="connsiteY196" fmla="*/ 6197668 h 6857998"/>
              <a:gd name="connsiteX197" fmla="*/ 517350 w 9143998"/>
              <a:gd name="connsiteY197" fmla="*/ 6252297 h 6857998"/>
              <a:gd name="connsiteX198" fmla="*/ 569809 w 9143998"/>
              <a:gd name="connsiteY198" fmla="*/ 6306926 h 6857998"/>
              <a:gd name="connsiteX199" fmla="*/ 624438 w 9143998"/>
              <a:gd name="connsiteY199" fmla="*/ 6252297 h 6857998"/>
              <a:gd name="connsiteX200" fmla="*/ 569809 w 9143998"/>
              <a:gd name="connsiteY200" fmla="*/ 6197668 h 6857998"/>
              <a:gd name="connsiteX201" fmla="*/ 0 w 9143998"/>
              <a:gd name="connsiteY201" fmla="*/ 0 h 6857998"/>
              <a:gd name="connsiteX202" fmla="*/ 9143998 w 9143998"/>
              <a:gd name="connsiteY202" fmla="*/ 0 h 6857998"/>
              <a:gd name="connsiteX203" fmla="*/ 9143998 w 9143998"/>
              <a:gd name="connsiteY203" fmla="*/ 6857998 h 6857998"/>
              <a:gd name="connsiteX204" fmla="*/ 0 w 9143998"/>
              <a:gd name="connsiteY20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9143998" h="6857998">
                <a:moveTo>
                  <a:pt x="1068432" y="6449139"/>
                </a:moveTo>
                <a:cubicBezTo>
                  <a:pt x="1077175" y="6449139"/>
                  <a:pt x="1081580" y="6451307"/>
                  <a:pt x="1083748" y="6455645"/>
                </a:cubicBezTo>
                <a:cubicBezTo>
                  <a:pt x="1088084" y="6460052"/>
                  <a:pt x="1088084" y="6462220"/>
                  <a:pt x="1088084" y="6468796"/>
                </a:cubicBezTo>
                <a:lnTo>
                  <a:pt x="1088084" y="6477540"/>
                </a:lnTo>
                <a:cubicBezTo>
                  <a:pt x="1088084" y="6481877"/>
                  <a:pt x="1088084" y="6486284"/>
                  <a:pt x="1083748" y="6490621"/>
                </a:cubicBezTo>
                <a:cubicBezTo>
                  <a:pt x="1079342" y="6492859"/>
                  <a:pt x="1075006" y="6495028"/>
                  <a:pt x="1068432" y="6495028"/>
                </a:cubicBezTo>
                <a:cubicBezTo>
                  <a:pt x="1057523" y="6495028"/>
                  <a:pt x="1048781" y="6486284"/>
                  <a:pt x="1048781" y="6473133"/>
                </a:cubicBezTo>
                <a:cubicBezTo>
                  <a:pt x="1048781" y="6460052"/>
                  <a:pt x="1057523" y="6449139"/>
                  <a:pt x="1068432" y="6449139"/>
                </a:cubicBezTo>
                <a:close/>
                <a:moveTo>
                  <a:pt x="972192" y="6449134"/>
                </a:moveTo>
                <a:cubicBezTo>
                  <a:pt x="983102" y="6449134"/>
                  <a:pt x="991844" y="6457876"/>
                  <a:pt x="991844" y="6473121"/>
                </a:cubicBezTo>
                <a:cubicBezTo>
                  <a:pt x="991844" y="6486269"/>
                  <a:pt x="985340" y="6495011"/>
                  <a:pt x="972192" y="6495011"/>
                </a:cubicBezTo>
                <a:cubicBezTo>
                  <a:pt x="959114" y="6495011"/>
                  <a:pt x="950372" y="6486269"/>
                  <a:pt x="950372" y="6473121"/>
                </a:cubicBezTo>
                <a:cubicBezTo>
                  <a:pt x="950372" y="6457876"/>
                  <a:pt x="959114" y="6449134"/>
                  <a:pt x="972192" y="6449134"/>
                </a:cubicBezTo>
                <a:close/>
                <a:moveTo>
                  <a:pt x="1066264" y="6429412"/>
                </a:moveTo>
                <a:cubicBezTo>
                  <a:pt x="1046613" y="6429412"/>
                  <a:pt x="1026892" y="6444732"/>
                  <a:pt x="1026892" y="6473133"/>
                </a:cubicBezTo>
                <a:cubicBezTo>
                  <a:pt x="1026892" y="6499365"/>
                  <a:pt x="1044375" y="6514685"/>
                  <a:pt x="1066264" y="6514685"/>
                </a:cubicBezTo>
                <a:cubicBezTo>
                  <a:pt x="1077175" y="6514685"/>
                  <a:pt x="1083748" y="6512516"/>
                  <a:pt x="1088084" y="6508109"/>
                </a:cubicBezTo>
                <a:cubicBezTo>
                  <a:pt x="1088084" y="6514685"/>
                  <a:pt x="1088084" y="6514685"/>
                  <a:pt x="1088084" y="6514685"/>
                </a:cubicBezTo>
                <a:cubicBezTo>
                  <a:pt x="1088084" y="6527836"/>
                  <a:pt x="1083748" y="6534342"/>
                  <a:pt x="1070600" y="6534342"/>
                </a:cubicBezTo>
                <a:cubicBezTo>
                  <a:pt x="1057523" y="6534342"/>
                  <a:pt x="1053117" y="6530004"/>
                  <a:pt x="1046613" y="6523429"/>
                </a:cubicBezTo>
                <a:lnTo>
                  <a:pt x="1044375" y="6521260"/>
                </a:lnTo>
                <a:lnTo>
                  <a:pt x="1042207" y="6523429"/>
                </a:lnTo>
                <a:lnTo>
                  <a:pt x="1031298" y="6534342"/>
                </a:lnTo>
                <a:lnTo>
                  <a:pt x="1031298" y="6536580"/>
                </a:lnTo>
                <a:cubicBezTo>
                  <a:pt x="1031298" y="6536580"/>
                  <a:pt x="1031298" y="6538749"/>
                  <a:pt x="1033466" y="6538749"/>
                </a:cubicBezTo>
                <a:cubicBezTo>
                  <a:pt x="1040039" y="6547493"/>
                  <a:pt x="1050949" y="6554068"/>
                  <a:pt x="1070600" y="6554068"/>
                </a:cubicBezTo>
                <a:cubicBezTo>
                  <a:pt x="1094657" y="6554068"/>
                  <a:pt x="1109973" y="6540917"/>
                  <a:pt x="1109973" y="6512516"/>
                </a:cubicBezTo>
                <a:cubicBezTo>
                  <a:pt x="1109973" y="6435988"/>
                  <a:pt x="1109973" y="6435988"/>
                  <a:pt x="1109973" y="6435988"/>
                </a:cubicBezTo>
                <a:cubicBezTo>
                  <a:pt x="1109973" y="6433819"/>
                  <a:pt x="1107805" y="6431651"/>
                  <a:pt x="1105567" y="6431651"/>
                </a:cubicBezTo>
                <a:cubicBezTo>
                  <a:pt x="1092490" y="6431651"/>
                  <a:pt x="1092490" y="6431651"/>
                  <a:pt x="1092490" y="6431651"/>
                </a:cubicBezTo>
                <a:cubicBezTo>
                  <a:pt x="1090322" y="6431651"/>
                  <a:pt x="1088084" y="6433819"/>
                  <a:pt x="1088084" y="6435988"/>
                </a:cubicBezTo>
                <a:cubicBezTo>
                  <a:pt x="1088084" y="6438156"/>
                  <a:pt x="1088084" y="6438156"/>
                  <a:pt x="1088084" y="6438156"/>
                </a:cubicBezTo>
                <a:cubicBezTo>
                  <a:pt x="1081580" y="6431651"/>
                  <a:pt x="1077175" y="6429412"/>
                  <a:pt x="1066264" y="6429412"/>
                </a:cubicBezTo>
                <a:close/>
                <a:moveTo>
                  <a:pt x="972192" y="6429412"/>
                </a:moveTo>
                <a:cubicBezTo>
                  <a:pt x="948135" y="6429412"/>
                  <a:pt x="928483" y="6446896"/>
                  <a:pt x="928483" y="6473121"/>
                </a:cubicBezTo>
                <a:cubicBezTo>
                  <a:pt x="928483" y="6501585"/>
                  <a:pt x="948135" y="6514662"/>
                  <a:pt x="972192" y="6514662"/>
                </a:cubicBezTo>
                <a:cubicBezTo>
                  <a:pt x="994081" y="6514662"/>
                  <a:pt x="1013733" y="6501585"/>
                  <a:pt x="1013733" y="6473121"/>
                </a:cubicBezTo>
                <a:cubicBezTo>
                  <a:pt x="1013733" y="6446896"/>
                  <a:pt x="996249" y="6429412"/>
                  <a:pt x="972192" y="6429412"/>
                </a:cubicBezTo>
                <a:close/>
                <a:moveTo>
                  <a:pt x="1155924" y="6427242"/>
                </a:moveTo>
                <a:cubicBezTo>
                  <a:pt x="1142849" y="6427242"/>
                  <a:pt x="1127537" y="6438153"/>
                  <a:pt x="1127537" y="6453469"/>
                </a:cubicBezTo>
                <a:cubicBezTo>
                  <a:pt x="1127537" y="6466617"/>
                  <a:pt x="1136277" y="6473121"/>
                  <a:pt x="1151589" y="6477527"/>
                </a:cubicBezTo>
                <a:cubicBezTo>
                  <a:pt x="1164664" y="6481863"/>
                  <a:pt x="1169069" y="6484101"/>
                  <a:pt x="1169069" y="6488438"/>
                </a:cubicBezTo>
                <a:cubicBezTo>
                  <a:pt x="1171237" y="6495012"/>
                  <a:pt x="1164664" y="6497180"/>
                  <a:pt x="1160329" y="6499348"/>
                </a:cubicBezTo>
                <a:cubicBezTo>
                  <a:pt x="1151589" y="6499348"/>
                  <a:pt x="1145017" y="6497180"/>
                  <a:pt x="1140612" y="6488438"/>
                </a:cubicBezTo>
                <a:cubicBezTo>
                  <a:pt x="1138444" y="6486270"/>
                  <a:pt x="1138444" y="6486270"/>
                  <a:pt x="1136277" y="6486270"/>
                </a:cubicBezTo>
                <a:lnTo>
                  <a:pt x="1134109" y="6486270"/>
                </a:lnTo>
                <a:lnTo>
                  <a:pt x="1125369" y="6492844"/>
                </a:lnTo>
                <a:cubicBezTo>
                  <a:pt x="1123132" y="6492844"/>
                  <a:pt x="1123132" y="6495012"/>
                  <a:pt x="1123132" y="6495012"/>
                </a:cubicBezTo>
                <a:cubicBezTo>
                  <a:pt x="1123132" y="6497180"/>
                  <a:pt x="1123132" y="6497180"/>
                  <a:pt x="1123132" y="6497180"/>
                </a:cubicBezTo>
                <a:cubicBezTo>
                  <a:pt x="1131872" y="6510258"/>
                  <a:pt x="1142849" y="6516832"/>
                  <a:pt x="1158092" y="6516832"/>
                </a:cubicBezTo>
                <a:cubicBezTo>
                  <a:pt x="1177809" y="6516832"/>
                  <a:pt x="1190884" y="6503754"/>
                  <a:pt x="1190884" y="6488438"/>
                </a:cubicBezTo>
                <a:cubicBezTo>
                  <a:pt x="1190884" y="6475359"/>
                  <a:pt x="1182144" y="6468785"/>
                  <a:pt x="1162497" y="6462211"/>
                </a:cubicBezTo>
                <a:cubicBezTo>
                  <a:pt x="1151589" y="6460043"/>
                  <a:pt x="1149352" y="6457875"/>
                  <a:pt x="1147184" y="6453469"/>
                </a:cubicBezTo>
                <a:cubicBezTo>
                  <a:pt x="1147184" y="6449133"/>
                  <a:pt x="1149352" y="6444727"/>
                  <a:pt x="1155924" y="6444727"/>
                </a:cubicBezTo>
                <a:cubicBezTo>
                  <a:pt x="1160329" y="6444727"/>
                  <a:pt x="1166832" y="6444727"/>
                  <a:pt x="1173404" y="6451301"/>
                </a:cubicBezTo>
                <a:cubicBezTo>
                  <a:pt x="1173404" y="6453469"/>
                  <a:pt x="1175572" y="6453469"/>
                  <a:pt x="1175572" y="6453469"/>
                </a:cubicBezTo>
                <a:cubicBezTo>
                  <a:pt x="1177809" y="6453469"/>
                  <a:pt x="1177809" y="6451301"/>
                  <a:pt x="1179976" y="6451301"/>
                </a:cubicBezTo>
                <a:cubicBezTo>
                  <a:pt x="1186549" y="6444727"/>
                  <a:pt x="1186549" y="6444727"/>
                  <a:pt x="1186549" y="6444727"/>
                </a:cubicBezTo>
                <a:cubicBezTo>
                  <a:pt x="1186549" y="6442559"/>
                  <a:pt x="1186549" y="6442559"/>
                  <a:pt x="1186549" y="6442559"/>
                </a:cubicBezTo>
                <a:cubicBezTo>
                  <a:pt x="1186549" y="6440391"/>
                  <a:pt x="1186549" y="6440391"/>
                  <a:pt x="1186549" y="6438153"/>
                </a:cubicBezTo>
                <a:cubicBezTo>
                  <a:pt x="1177809" y="6431648"/>
                  <a:pt x="1171237" y="6427242"/>
                  <a:pt x="1155924" y="6427242"/>
                </a:cubicBezTo>
                <a:close/>
                <a:moveTo>
                  <a:pt x="841047" y="6414141"/>
                </a:moveTo>
                <a:cubicBezTo>
                  <a:pt x="851958" y="6414141"/>
                  <a:pt x="851958" y="6414141"/>
                  <a:pt x="851958" y="6414141"/>
                </a:cubicBezTo>
                <a:cubicBezTo>
                  <a:pt x="876018" y="6414141"/>
                  <a:pt x="893504" y="6422885"/>
                  <a:pt x="893504" y="6453454"/>
                </a:cubicBezTo>
                <a:cubicBezTo>
                  <a:pt x="893504" y="6481854"/>
                  <a:pt x="876018" y="6490598"/>
                  <a:pt x="851958" y="6490598"/>
                </a:cubicBezTo>
                <a:lnTo>
                  <a:pt x="841047" y="6490598"/>
                </a:lnTo>
                <a:cubicBezTo>
                  <a:pt x="841047" y="6414141"/>
                  <a:pt x="841047" y="6414141"/>
                  <a:pt x="841047" y="6414141"/>
                </a:cubicBezTo>
                <a:close/>
                <a:moveTo>
                  <a:pt x="821393" y="6392246"/>
                </a:moveTo>
                <a:cubicBezTo>
                  <a:pt x="819224" y="6392246"/>
                  <a:pt x="816986" y="6394415"/>
                  <a:pt x="816986" y="6396653"/>
                </a:cubicBezTo>
                <a:lnTo>
                  <a:pt x="816986" y="6510255"/>
                </a:lnTo>
                <a:cubicBezTo>
                  <a:pt x="816986" y="6512493"/>
                  <a:pt x="819224" y="6512493"/>
                  <a:pt x="821393" y="6512493"/>
                </a:cubicBezTo>
                <a:cubicBezTo>
                  <a:pt x="854196" y="6512493"/>
                  <a:pt x="854196" y="6512493"/>
                  <a:pt x="854196" y="6512493"/>
                </a:cubicBezTo>
                <a:cubicBezTo>
                  <a:pt x="886929" y="6512493"/>
                  <a:pt x="917564" y="6495005"/>
                  <a:pt x="917564" y="6453454"/>
                </a:cubicBezTo>
                <a:cubicBezTo>
                  <a:pt x="917564" y="6409734"/>
                  <a:pt x="886929" y="6392246"/>
                  <a:pt x="854196" y="6392246"/>
                </a:cubicBezTo>
                <a:cubicBezTo>
                  <a:pt x="821393" y="6392246"/>
                  <a:pt x="821393" y="6392246"/>
                  <a:pt x="821393" y="6392246"/>
                </a:cubicBezTo>
                <a:close/>
                <a:moveTo>
                  <a:pt x="711961" y="6363899"/>
                </a:moveTo>
                <a:cubicBezTo>
                  <a:pt x="696724" y="6363899"/>
                  <a:pt x="685750" y="6376970"/>
                  <a:pt x="685750" y="6390111"/>
                </a:cubicBezTo>
                <a:cubicBezTo>
                  <a:pt x="685750" y="6405419"/>
                  <a:pt x="696724" y="6416323"/>
                  <a:pt x="711961" y="6416323"/>
                </a:cubicBezTo>
                <a:cubicBezTo>
                  <a:pt x="725101" y="6416323"/>
                  <a:pt x="736004" y="6405419"/>
                  <a:pt x="736004" y="6390111"/>
                </a:cubicBezTo>
                <a:cubicBezTo>
                  <a:pt x="736004" y="6376970"/>
                  <a:pt x="725101" y="6363899"/>
                  <a:pt x="711961" y="6363899"/>
                </a:cubicBezTo>
                <a:close/>
                <a:moveTo>
                  <a:pt x="571977" y="6331073"/>
                </a:moveTo>
                <a:cubicBezTo>
                  <a:pt x="526077" y="6331073"/>
                  <a:pt x="488922" y="6390125"/>
                  <a:pt x="473599" y="6418532"/>
                </a:cubicBezTo>
                <a:cubicBezTo>
                  <a:pt x="453937" y="6451346"/>
                  <a:pt x="453937" y="6484161"/>
                  <a:pt x="473599" y="6508160"/>
                </a:cubicBezTo>
                <a:cubicBezTo>
                  <a:pt x="484514" y="6521243"/>
                  <a:pt x="495500" y="6525581"/>
                  <a:pt x="510753" y="6525581"/>
                </a:cubicBezTo>
                <a:cubicBezTo>
                  <a:pt x="515161" y="6525581"/>
                  <a:pt x="517330" y="6523412"/>
                  <a:pt x="519499" y="6523412"/>
                </a:cubicBezTo>
                <a:cubicBezTo>
                  <a:pt x="532654" y="6521243"/>
                  <a:pt x="556724" y="6505991"/>
                  <a:pt x="569808" y="6505991"/>
                </a:cubicBezTo>
                <a:cubicBezTo>
                  <a:pt x="587301" y="6505991"/>
                  <a:pt x="611371" y="6527820"/>
                  <a:pt x="637609" y="6525581"/>
                </a:cubicBezTo>
                <a:cubicBezTo>
                  <a:pt x="648525" y="6523412"/>
                  <a:pt x="659440" y="6519074"/>
                  <a:pt x="668116" y="6508160"/>
                </a:cubicBezTo>
                <a:cubicBezTo>
                  <a:pt x="687848" y="6484161"/>
                  <a:pt x="687848" y="6451346"/>
                  <a:pt x="670356" y="6418532"/>
                </a:cubicBezTo>
                <a:cubicBezTo>
                  <a:pt x="655102" y="6390125"/>
                  <a:pt x="617948" y="6331073"/>
                  <a:pt x="571977" y="6331073"/>
                </a:cubicBezTo>
                <a:close/>
                <a:moveTo>
                  <a:pt x="1112177" y="6300453"/>
                </a:moveTo>
                <a:cubicBezTo>
                  <a:pt x="1116583" y="6300453"/>
                  <a:pt x="1123086" y="6300453"/>
                  <a:pt x="1125324" y="6304790"/>
                </a:cubicBezTo>
                <a:cubicBezTo>
                  <a:pt x="1129660" y="6309197"/>
                  <a:pt x="1129660" y="6313534"/>
                  <a:pt x="1129660" y="6317941"/>
                </a:cubicBezTo>
                <a:lnTo>
                  <a:pt x="1129660" y="6326685"/>
                </a:lnTo>
                <a:cubicBezTo>
                  <a:pt x="1129660" y="6331022"/>
                  <a:pt x="1129660" y="6335430"/>
                  <a:pt x="1125324" y="6339767"/>
                </a:cubicBezTo>
                <a:cubicBezTo>
                  <a:pt x="1123086" y="6344174"/>
                  <a:pt x="1116583" y="6346342"/>
                  <a:pt x="1112177" y="6346342"/>
                </a:cubicBezTo>
                <a:cubicBezTo>
                  <a:pt x="1099100" y="6346342"/>
                  <a:pt x="1092527" y="6337598"/>
                  <a:pt x="1092527" y="6322278"/>
                </a:cubicBezTo>
                <a:cubicBezTo>
                  <a:pt x="1092527" y="6306958"/>
                  <a:pt x="1101268" y="6300453"/>
                  <a:pt x="1112177" y="6300453"/>
                </a:cubicBezTo>
                <a:close/>
                <a:moveTo>
                  <a:pt x="1210587" y="6296063"/>
                </a:moveTo>
                <a:cubicBezTo>
                  <a:pt x="1221566" y="6296063"/>
                  <a:pt x="1230308" y="6304805"/>
                  <a:pt x="1232476" y="6315715"/>
                </a:cubicBezTo>
                <a:lnTo>
                  <a:pt x="1188768" y="6315715"/>
                </a:lnTo>
                <a:cubicBezTo>
                  <a:pt x="1190935" y="6306973"/>
                  <a:pt x="1197509" y="6296063"/>
                  <a:pt x="1210587" y="6296063"/>
                </a:cubicBezTo>
                <a:close/>
                <a:moveTo>
                  <a:pt x="462651" y="6289498"/>
                </a:moveTo>
                <a:cubicBezTo>
                  <a:pt x="443001" y="6289498"/>
                  <a:pt x="425450" y="6306980"/>
                  <a:pt x="425450" y="6326699"/>
                </a:cubicBezTo>
                <a:cubicBezTo>
                  <a:pt x="425450" y="6348516"/>
                  <a:pt x="443001" y="6363830"/>
                  <a:pt x="462651" y="6363830"/>
                </a:cubicBezTo>
                <a:cubicBezTo>
                  <a:pt x="484469" y="6363830"/>
                  <a:pt x="501951" y="6348516"/>
                  <a:pt x="501951" y="6326699"/>
                </a:cubicBezTo>
                <a:cubicBezTo>
                  <a:pt x="501951" y="6306980"/>
                  <a:pt x="484469" y="6289498"/>
                  <a:pt x="462651" y="6289498"/>
                </a:cubicBezTo>
                <a:close/>
                <a:moveTo>
                  <a:pt x="1037868" y="6282988"/>
                </a:moveTo>
                <a:cubicBezTo>
                  <a:pt x="1035636" y="6282988"/>
                  <a:pt x="1033473" y="6282988"/>
                  <a:pt x="1033473" y="6285156"/>
                </a:cubicBezTo>
                <a:lnTo>
                  <a:pt x="1033473" y="6359424"/>
                </a:lnTo>
                <a:cubicBezTo>
                  <a:pt x="1033473" y="6361661"/>
                  <a:pt x="1035636" y="6363829"/>
                  <a:pt x="1037868" y="6363829"/>
                </a:cubicBezTo>
                <a:cubicBezTo>
                  <a:pt x="1050916" y="6363829"/>
                  <a:pt x="1050916" y="6363829"/>
                  <a:pt x="1050916" y="6363829"/>
                </a:cubicBezTo>
                <a:cubicBezTo>
                  <a:pt x="1053078" y="6363829"/>
                  <a:pt x="1055312" y="6361661"/>
                  <a:pt x="1055312" y="6359424"/>
                </a:cubicBezTo>
                <a:cubicBezTo>
                  <a:pt x="1055312" y="6285156"/>
                  <a:pt x="1055312" y="6285156"/>
                  <a:pt x="1055312" y="6285156"/>
                </a:cubicBezTo>
                <a:cubicBezTo>
                  <a:pt x="1055312" y="6282988"/>
                  <a:pt x="1053078" y="6282988"/>
                  <a:pt x="1050916" y="6282988"/>
                </a:cubicBezTo>
                <a:cubicBezTo>
                  <a:pt x="1037868" y="6282988"/>
                  <a:pt x="1037868" y="6282988"/>
                  <a:pt x="1037868" y="6282988"/>
                </a:cubicBezTo>
                <a:close/>
                <a:moveTo>
                  <a:pt x="941638" y="6282988"/>
                </a:moveTo>
                <a:cubicBezTo>
                  <a:pt x="939401" y="6282988"/>
                  <a:pt x="937233" y="6282988"/>
                  <a:pt x="937233" y="6285156"/>
                </a:cubicBezTo>
                <a:lnTo>
                  <a:pt x="937233" y="6333200"/>
                </a:lnTo>
                <a:cubicBezTo>
                  <a:pt x="937233" y="6352922"/>
                  <a:pt x="950380" y="6365999"/>
                  <a:pt x="970030" y="6365999"/>
                </a:cubicBezTo>
                <a:cubicBezTo>
                  <a:pt x="980939" y="6365999"/>
                  <a:pt x="985344" y="6363831"/>
                  <a:pt x="994086" y="6357258"/>
                </a:cubicBezTo>
                <a:cubicBezTo>
                  <a:pt x="994086" y="6359426"/>
                  <a:pt x="994086" y="6359426"/>
                  <a:pt x="994086" y="6359426"/>
                </a:cubicBezTo>
                <a:cubicBezTo>
                  <a:pt x="994086" y="6361663"/>
                  <a:pt x="994086" y="6363831"/>
                  <a:pt x="996254" y="6363831"/>
                </a:cubicBezTo>
                <a:cubicBezTo>
                  <a:pt x="1011568" y="6363831"/>
                  <a:pt x="1011568" y="6363831"/>
                  <a:pt x="1011568" y="6363831"/>
                </a:cubicBezTo>
                <a:cubicBezTo>
                  <a:pt x="1013736" y="6363831"/>
                  <a:pt x="1015904" y="6361663"/>
                  <a:pt x="1015904" y="6359426"/>
                </a:cubicBezTo>
                <a:cubicBezTo>
                  <a:pt x="1015904" y="6285156"/>
                  <a:pt x="1015904" y="6285156"/>
                  <a:pt x="1015904" y="6285156"/>
                </a:cubicBezTo>
                <a:cubicBezTo>
                  <a:pt x="1015904" y="6282988"/>
                  <a:pt x="1013736" y="6282988"/>
                  <a:pt x="1011568" y="6282988"/>
                </a:cubicBezTo>
                <a:cubicBezTo>
                  <a:pt x="996254" y="6282988"/>
                  <a:pt x="996254" y="6282988"/>
                  <a:pt x="996254" y="6282988"/>
                </a:cubicBezTo>
                <a:cubicBezTo>
                  <a:pt x="994086" y="6282988"/>
                  <a:pt x="994086" y="6282988"/>
                  <a:pt x="994086" y="6285156"/>
                </a:cubicBezTo>
                <a:cubicBezTo>
                  <a:pt x="994086" y="6324459"/>
                  <a:pt x="994086" y="6324459"/>
                  <a:pt x="994086" y="6324459"/>
                </a:cubicBezTo>
                <a:cubicBezTo>
                  <a:pt x="994086" y="6333200"/>
                  <a:pt x="991848" y="6335438"/>
                  <a:pt x="987512" y="6339774"/>
                </a:cubicBezTo>
                <a:cubicBezTo>
                  <a:pt x="985344" y="6344180"/>
                  <a:pt x="980939" y="6346348"/>
                  <a:pt x="974365" y="6346348"/>
                </a:cubicBezTo>
                <a:cubicBezTo>
                  <a:pt x="965624" y="6346348"/>
                  <a:pt x="959121" y="6341942"/>
                  <a:pt x="959121" y="6331033"/>
                </a:cubicBezTo>
                <a:cubicBezTo>
                  <a:pt x="959121" y="6285156"/>
                  <a:pt x="959121" y="6285156"/>
                  <a:pt x="959121" y="6285156"/>
                </a:cubicBezTo>
                <a:cubicBezTo>
                  <a:pt x="959121" y="6282988"/>
                  <a:pt x="959121" y="6282988"/>
                  <a:pt x="956883" y="6282988"/>
                </a:cubicBezTo>
                <a:cubicBezTo>
                  <a:pt x="941638" y="6282988"/>
                  <a:pt x="941638" y="6282988"/>
                  <a:pt x="941638" y="6282988"/>
                </a:cubicBezTo>
                <a:close/>
                <a:moveTo>
                  <a:pt x="1210587" y="6278579"/>
                </a:moveTo>
                <a:cubicBezTo>
                  <a:pt x="1186599" y="6278579"/>
                  <a:pt x="1166877" y="6296063"/>
                  <a:pt x="1166877" y="6322289"/>
                </a:cubicBezTo>
                <a:cubicBezTo>
                  <a:pt x="1166877" y="6350683"/>
                  <a:pt x="1186599" y="6365999"/>
                  <a:pt x="1210587" y="6365999"/>
                </a:cubicBezTo>
                <a:cubicBezTo>
                  <a:pt x="1221566" y="6365999"/>
                  <a:pt x="1232476" y="6365999"/>
                  <a:pt x="1243386" y="6352921"/>
                </a:cubicBezTo>
                <a:cubicBezTo>
                  <a:pt x="1245554" y="6352921"/>
                  <a:pt x="1245554" y="6352921"/>
                  <a:pt x="1245554" y="6350683"/>
                </a:cubicBezTo>
                <a:lnTo>
                  <a:pt x="1245554" y="6348515"/>
                </a:lnTo>
                <a:lnTo>
                  <a:pt x="1236812" y="6339773"/>
                </a:lnTo>
                <a:cubicBezTo>
                  <a:pt x="1234644" y="6339773"/>
                  <a:pt x="1234644" y="6339773"/>
                  <a:pt x="1234644" y="6339773"/>
                </a:cubicBezTo>
                <a:cubicBezTo>
                  <a:pt x="1232476" y="6339773"/>
                  <a:pt x="1232476" y="6339773"/>
                  <a:pt x="1230308" y="6341941"/>
                </a:cubicBezTo>
                <a:cubicBezTo>
                  <a:pt x="1225903" y="6346347"/>
                  <a:pt x="1219328" y="6348515"/>
                  <a:pt x="1212825" y="6348515"/>
                </a:cubicBezTo>
                <a:cubicBezTo>
                  <a:pt x="1199677" y="6348515"/>
                  <a:pt x="1190935" y="6341941"/>
                  <a:pt x="1188768" y="6331031"/>
                </a:cubicBezTo>
                <a:cubicBezTo>
                  <a:pt x="1247792" y="6331031"/>
                  <a:pt x="1247792" y="6331031"/>
                  <a:pt x="1247792" y="6331031"/>
                </a:cubicBezTo>
                <a:cubicBezTo>
                  <a:pt x="1249960" y="6331031"/>
                  <a:pt x="1252128" y="6328863"/>
                  <a:pt x="1252128" y="6326695"/>
                </a:cubicBezTo>
                <a:cubicBezTo>
                  <a:pt x="1252128" y="6322289"/>
                  <a:pt x="1252128" y="6322289"/>
                  <a:pt x="1252128" y="6322289"/>
                </a:cubicBezTo>
                <a:cubicBezTo>
                  <a:pt x="1252128" y="6302637"/>
                  <a:pt x="1241218" y="6278579"/>
                  <a:pt x="1210587" y="6278579"/>
                </a:cubicBezTo>
                <a:close/>
                <a:moveTo>
                  <a:pt x="683545" y="6265490"/>
                </a:moveTo>
                <a:cubicBezTo>
                  <a:pt x="659488" y="6265490"/>
                  <a:pt x="642005" y="6282973"/>
                  <a:pt x="642005" y="6304791"/>
                </a:cubicBezTo>
                <a:cubicBezTo>
                  <a:pt x="642005" y="6326679"/>
                  <a:pt x="659488" y="6344161"/>
                  <a:pt x="683545" y="6344161"/>
                </a:cubicBezTo>
                <a:cubicBezTo>
                  <a:pt x="705434" y="6344161"/>
                  <a:pt x="722916" y="6326679"/>
                  <a:pt x="722916" y="6304791"/>
                </a:cubicBezTo>
                <a:cubicBezTo>
                  <a:pt x="722916" y="6282973"/>
                  <a:pt x="705434" y="6265490"/>
                  <a:pt x="683545" y="6265490"/>
                </a:cubicBezTo>
                <a:close/>
                <a:moveTo>
                  <a:pt x="867274" y="6241413"/>
                </a:moveTo>
                <a:cubicBezTo>
                  <a:pt x="836706" y="6241413"/>
                  <a:pt x="806068" y="6263239"/>
                  <a:pt x="806068" y="6302622"/>
                </a:cubicBezTo>
                <a:cubicBezTo>
                  <a:pt x="806068" y="6344174"/>
                  <a:pt x="836706" y="6365999"/>
                  <a:pt x="867274" y="6365999"/>
                </a:cubicBezTo>
                <a:cubicBezTo>
                  <a:pt x="900081" y="6365999"/>
                  <a:pt x="921905" y="6339767"/>
                  <a:pt x="921905" y="6304791"/>
                </a:cubicBezTo>
                <a:cubicBezTo>
                  <a:pt x="921905" y="6304791"/>
                  <a:pt x="921905" y="6304791"/>
                  <a:pt x="921905" y="6302622"/>
                </a:cubicBezTo>
                <a:cubicBezTo>
                  <a:pt x="921905" y="6300453"/>
                  <a:pt x="921905" y="6298215"/>
                  <a:pt x="919736" y="6298215"/>
                </a:cubicBezTo>
                <a:cubicBezTo>
                  <a:pt x="919736" y="6298215"/>
                  <a:pt x="919736" y="6298215"/>
                  <a:pt x="865106" y="6298215"/>
                </a:cubicBezTo>
                <a:cubicBezTo>
                  <a:pt x="862937" y="6298215"/>
                  <a:pt x="860699" y="6300453"/>
                  <a:pt x="860699" y="6302622"/>
                </a:cubicBezTo>
                <a:lnTo>
                  <a:pt x="860699" y="6315703"/>
                </a:lnTo>
                <a:cubicBezTo>
                  <a:pt x="860699" y="6317942"/>
                  <a:pt x="862937" y="6320110"/>
                  <a:pt x="865106" y="6320110"/>
                </a:cubicBezTo>
                <a:cubicBezTo>
                  <a:pt x="865106" y="6320110"/>
                  <a:pt x="865106" y="6320110"/>
                  <a:pt x="897912" y="6320110"/>
                </a:cubicBezTo>
                <a:cubicBezTo>
                  <a:pt x="893505" y="6335430"/>
                  <a:pt x="882593" y="6344174"/>
                  <a:pt x="867274" y="6344174"/>
                </a:cubicBezTo>
                <a:cubicBezTo>
                  <a:pt x="847618" y="6344174"/>
                  <a:pt x="830131" y="6328854"/>
                  <a:pt x="830131" y="6302622"/>
                </a:cubicBezTo>
                <a:cubicBezTo>
                  <a:pt x="830131" y="6276390"/>
                  <a:pt x="847618" y="6261070"/>
                  <a:pt x="867274" y="6261070"/>
                </a:cubicBezTo>
                <a:cubicBezTo>
                  <a:pt x="880425" y="6261070"/>
                  <a:pt x="891337" y="6267646"/>
                  <a:pt x="900081" y="6280727"/>
                </a:cubicBezTo>
                <a:lnTo>
                  <a:pt x="902249" y="6282965"/>
                </a:lnTo>
                <a:cubicBezTo>
                  <a:pt x="904417" y="6282965"/>
                  <a:pt x="904417" y="6280727"/>
                  <a:pt x="906656" y="6280727"/>
                </a:cubicBezTo>
                <a:cubicBezTo>
                  <a:pt x="906656" y="6280727"/>
                  <a:pt x="906656" y="6280727"/>
                  <a:pt x="915400" y="6271983"/>
                </a:cubicBezTo>
                <a:cubicBezTo>
                  <a:pt x="917568" y="6269814"/>
                  <a:pt x="917568" y="6269814"/>
                  <a:pt x="917568" y="6267646"/>
                </a:cubicBezTo>
                <a:lnTo>
                  <a:pt x="917568" y="6265477"/>
                </a:lnTo>
                <a:cubicBezTo>
                  <a:pt x="908824" y="6252326"/>
                  <a:pt x="891337" y="6241413"/>
                  <a:pt x="867274" y="6241413"/>
                </a:cubicBezTo>
                <a:close/>
                <a:moveTo>
                  <a:pt x="1134066" y="6239243"/>
                </a:moveTo>
                <a:cubicBezTo>
                  <a:pt x="1131828" y="6239243"/>
                  <a:pt x="1129660" y="6241412"/>
                  <a:pt x="1129660" y="6243580"/>
                </a:cubicBezTo>
                <a:cubicBezTo>
                  <a:pt x="1129660" y="6287301"/>
                  <a:pt x="1129660" y="6287301"/>
                  <a:pt x="1129660" y="6287301"/>
                </a:cubicBezTo>
                <a:cubicBezTo>
                  <a:pt x="1125324" y="6282964"/>
                  <a:pt x="1118751" y="6280726"/>
                  <a:pt x="1110009" y="6280726"/>
                </a:cubicBezTo>
                <a:cubicBezTo>
                  <a:pt x="1088121" y="6280726"/>
                  <a:pt x="1070638" y="6296046"/>
                  <a:pt x="1070638" y="6322278"/>
                </a:cubicBezTo>
                <a:cubicBezTo>
                  <a:pt x="1070638" y="6350679"/>
                  <a:pt x="1088121" y="6365999"/>
                  <a:pt x="1107841" y="6365999"/>
                </a:cubicBezTo>
                <a:cubicBezTo>
                  <a:pt x="1118751" y="6365999"/>
                  <a:pt x="1125324" y="6361662"/>
                  <a:pt x="1131828" y="6357255"/>
                </a:cubicBezTo>
                <a:lnTo>
                  <a:pt x="1131828" y="6359424"/>
                </a:lnTo>
                <a:cubicBezTo>
                  <a:pt x="1134066" y="6361662"/>
                  <a:pt x="1134066" y="6363831"/>
                  <a:pt x="1136233" y="6363831"/>
                </a:cubicBezTo>
                <a:cubicBezTo>
                  <a:pt x="1149311" y="6363831"/>
                  <a:pt x="1149311" y="6363831"/>
                  <a:pt x="1149311" y="6363831"/>
                </a:cubicBezTo>
                <a:cubicBezTo>
                  <a:pt x="1151549" y="6363831"/>
                  <a:pt x="1151549" y="6361662"/>
                  <a:pt x="1151549" y="6359424"/>
                </a:cubicBezTo>
                <a:cubicBezTo>
                  <a:pt x="1151549" y="6243580"/>
                  <a:pt x="1151549" y="6243580"/>
                  <a:pt x="1151549" y="6243580"/>
                </a:cubicBezTo>
                <a:cubicBezTo>
                  <a:pt x="1151549" y="6241412"/>
                  <a:pt x="1151549" y="6239243"/>
                  <a:pt x="1149311" y="6239243"/>
                </a:cubicBezTo>
                <a:cubicBezTo>
                  <a:pt x="1134066" y="6239243"/>
                  <a:pt x="1134066" y="6239243"/>
                  <a:pt x="1134066" y="6239243"/>
                </a:cubicBezTo>
                <a:close/>
                <a:moveTo>
                  <a:pt x="1044356" y="6239243"/>
                </a:moveTo>
                <a:cubicBezTo>
                  <a:pt x="1035627" y="6239243"/>
                  <a:pt x="1029132" y="6245737"/>
                  <a:pt x="1029132" y="6252300"/>
                </a:cubicBezTo>
                <a:cubicBezTo>
                  <a:pt x="1029132" y="6261027"/>
                  <a:pt x="1035627" y="6267590"/>
                  <a:pt x="1044356" y="6267590"/>
                </a:cubicBezTo>
                <a:cubicBezTo>
                  <a:pt x="1053086" y="6267590"/>
                  <a:pt x="1059650" y="6261027"/>
                  <a:pt x="1059650" y="6252300"/>
                </a:cubicBezTo>
                <a:cubicBezTo>
                  <a:pt x="1059650" y="6245737"/>
                  <a:pt x="1053086" y="6239243"/>
                  <a:pt x="1044356" y="6239243"/>
                </a:cubicBezTo>
                <a:close/>
                <a:moveTo>
                  <a:pt x="569809" y="6197668"/>
                </a:moveTo>
                <a:cubicBezTo>
                  <a:pt x="541411" y="6197668"/>
                  <a:pt x="517350" y="6221730"/>
                  <a:pt x="517350" y="6252297"/>
                </a:cubicBezTo>
                <a:cubicBezTo>
                  <a:pt x="517350" y="6282934"/>
                  <a:pt x="541411" y="6306926"/>
                  <a:pt x="569809" y="6306926"/>
                </a:cubicBezTo>
                <a:cubicBezTo>
                  <a:pt x="600446" y="6306926"/>
                  <a:pt x="624438" y="6282934"/>
                  <a:pt x="624438" y="6252297"/>
                </a:cubicBezTo>
                <a:cubicBezTo>
                  <a:pt x="624438" y="6221730"/>
                  <a:pt x="600446" y="6197668"/>
                  <a:pt x="569809" y="6197668"/>
                </a:cubicBezTo>
                <a:close/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Full page image: Dark background</a:t>
            </a:r>
          </a:p>
        </p:txBody>
      </p:sp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1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239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F58AB5-6112-D943-B39B-6147D8413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450" y="295199"/>
            <a:ext cx="8294400" cy="93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accent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20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757B2-853C-6E4F-915F-E85D42614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450" y="1329994"/>
            <a:ext cx="8294400" cy="4564800"/>
          </a:xfrm>
        </p:spPr>
        <p:txBody>
          <a:bodyPr>
            <a:normAutofit/>
          </a:bodyPr>
          <a:lstStyle>
            <a:lvl1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1pPr>
            <a:lvl2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2pPr>
            <a:lvl3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3pPr>
            <a:lvl4pPr marL="503238" indent="-503238">
              <a:spcBef>
                <a:spcPts val="1200"/>
              </a:spcBef>
              <a:buFontTx/>
              <a:buNone/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4pPr>
            <a:lvl5pPr marL="503238" indent="-503238">
              <a:spcBef>
                <a:spcPts val="1200"/>
              </a:spcBef>
              <a:tabLst>
                <a:tab pos="485775" algn="l"/>
              </a:tabLst>
              <a:defRPr sz="2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&lt;Text&gt;</a:t>
            </a:r>
          </a:p>
          <a:p>
            <a:pPr lvl="1"/>
            <a:r>
              <a:rPr lang="en-GB"/>
              <a:t>Second level &lt;Text&gt;</a:t>
            </a:r>
          </a:p>
          <a:p>
            <a:pPr lvl="2"/>
            <a:r>
              <a:rPr lang="en-GB"/>
              <a:t>Third level &lt;Text&gt;</a:t>
            </a:r>
          </a:p>
          <a:p>
            <a:pPr lvl="3"/>
            <a:r>
              <a:rPr lang="en-GB"/>
              <a:t>Fourth level &lt;Text&gt;</a:t>
            </a:r>
          </a:p>
          <a:p>
            <a:pPr lvl="4"/>
            <a:r>
              <a:rPr lang="en-GB"/>
              <a:t>Fifth level &lt; Text &gt;</a:t>
            </a:r>
            <a:endParaRPr lang="en-US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BEDF70C3-09E4-0B4B-8FCB-95ECD813B2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  <p:sp>
        <p:nvSpPr>
          <p:cNvPr id="12" name="Footer Placeholder 22" title="Decorative">
            <a:extLst>
              <a:ext uri="{FF2B5EF4-FFF2-40B4-BE49-F238E27FC236}">
                <a16:creationId xmlns:a16="http://schemas.microsoft.com/office/drawing/2014/main" id="{0522401C-B7E0-2447-96F9-7B2D30293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64217BCF-98A6-9E48-BD0F-288F3FE64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8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4104">
          <p15:clr>
            <a:srgbClr val="FBAE40"/>
          </p15:clr>
        </p15:guide>
        <p15:guide id="3" orient="horz" pos="3714">
          <p15:clr>
            <a:srgbClr val="FBAE40"/>
          </p15:clr>
        </p15:guide>
        <p15:guide id="4" orient="horz" pos="83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v1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3D42D4C7-9700-F048-B5EC-23AEFA80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87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v2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7" name="Picture 6" descr="Guide Dogs Logo" title="Guide Dogs Logo">
            <a:extLst>
              <a:ext uri="{FF2B5EF4-FFF2-40B4-BE49-F238E27FC236}">
                <a16:creationId xmlns:a16="http://schemas.microsoft.com/office/drawing/2014/main" id="{5E61CCDF-FDFE-C446-A790-A62CE4891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0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v3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v4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2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v5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8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v6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pic>
        <p:nvPicPr>
          <p:cNvPr id="9" name="Picture 8" descr="Guide Dogs Logo" title="Guide Dogs Logo">
            <a:extLst>
              <a:ext uri="{FF2B5EF4-FFF2-40B4-BE49-F238E27FC236}">
                <a16:creationId xmlns:a16="http://schemas.microsoft.com/office/drawing/2014/main" id="{A02F5503-6BB7-4147-A9FB-843BB9495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 title="Decorative">
            <a:extLst>
              <a:ext uri="{FF2B5EF4-FFF2-40B4-BE49-F238E27FC236}">
                <a16:creationId xmlns:a16="http://schemas.microsoft.com/office/drawing/2014/main" id="{5CEDFCA6-C882-4D4A-A635-FB925D42BBAB}"/>
              </a:ext>
            </a:extLst>
          </p:cNvPr>
          <p:cNvSpPr/>
          <p:nvPr userDrawn="1"/>
        </p:nvSpPr>
        <p:spPr>
          <a:xfrm>
            <a:off x="-102" y="1"/>
            <a:ext cx="4927087" cy="6857847"/>
          </a:xfrm>
          <a:custGeom>
            <a:avLst/>
            <a:gdLst>
              <a:gd name="connsiteX0" fmla="*/ 4181830 w 4927087"/>
              <a:gd name="connsiteY0" fmla="*/ 0 h 6857847"/>
              <a:gd name="connsiteX1" fmla="*/ 4572146 w 4927087"/>
              <a:gd name="connsiteY1" fmla="*/ 6857847 h 6857847"/>
              <a:gd name="connsiteX2" fmla="*/ 4181830 w 4927087"/>
              <a:gd name="connsiteY2" fmla="*/ 6857847 h 6857847"/>
              <a:gd name="connsiteX3" fmla="*/ 4181830 w 4927087"/>
              <a:gd name="connsiteY3" fmla="*/ 0 h 6857847"/>
              <a:gd name="connsiteX4" fmla="*/ 0 w 4927087"/>
              <a:gd name="connsiteY4" fmla="*/ 0 h 6857847"/>
              <a:gd name="connsiteX5" fmla="*/ 4181524 w 4927087"/>
              <a:gd name="connsiteY5" fmla="*/ 0 h 6857847"/>
              <a:gd name="connsiteX6" fmla="*/ 4181524 w 4927087"/>
              <a:gd name="connsiteY6" fmla="*/ 6857847 h 6857847"/>
              <a:gd name="connsiteX7" fmla="*/ 0 w 4927087"/>
              <a:gd name="connsiteY7" fmla="*/ 6857847 h 685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7087" h="6857847">
                <a:moveTo>
                  <a:pt x="4181830" y="0"/>
                </a:moveTo>
                <a:cubicBezTo>
                  <a:pt x="5019744" y="2400353"/>
                  <a:pt x="5152896" y="4752852"/>
                  <a:pt x="4572146" y="6857847"/>
                </a:cubicBezTo>
                <a:cubicBezTo>
                  <a:pt x="4572146" y="6857847"/>
                  <a:pt x="4572146" y="6857847"/>
                  <a:pt x="4181830" y="6857847"/>
                </a:cubicBezTo>
                <a:cubicBezTo>
                  <a:pt x="4181830" y="6857847"/>
                  <a:pt x="4181830" y="6857847"/>
                  <a:pt x="4181830" y="0"/>
                </a:cubicBezTo>
                <a:close/>
                <a:moveTo>
                  <a:pt x="0" y="0"/>
                </a:moveTo>
                <a:lnTo>
                  <a:pt x="4181524" y="0"/>
                </a:lnTo>
                <a:lnTo>
                  <a:pt x="4181524" y="6857847"/>
                </a:lnTo>
                <a:lnTo>
                  <a:pt x="0" y="6857847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2AA4134-808F-D245-8235-33416A077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799" y="1327150"/>
            <a:ext cx="4147201" cy="4570342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200"/>
            </a:lvl4pPr>
            <a:lvl5pPr>
              <a:lnSpc>
                <a:spcPct val="100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GB"/>
              <a:t>Divider v7</a:t>
            </a:r>
          </a:p>
          <a:p>
            <a:pPr lvl="1"/>
            <a:r>
              <a:rPr lang="en-GB"/>
              <a:t>Second level &lt;Subheading&gt;</a:t>
            </a:r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7FD147C-F147-8D4E-BB0B-CCCA9AD24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81728" y="-1"/>
            <a:ext cx="4962272" cy="6858000"/>
          </a:xfrm>
          <a:custGeom>
            <a:avLst/>
            <a:gdLst>
              <a:gd name="connsiteX0" fmla="*/ 0 w 4962272"/>
              <a:gd name="connsiteY0" fmla="*/ 0 h 6858000"/>
              <a:gd name="connsiteX1" fmla="*/ 4962272 w 4962272"/>
              <a:gd name="connsiteY1" fmla="*/ 0 h 6858000"/>
              <a:gd name="connsiteX2" fmla="*/ 4962272 w 4962272"/>
              <a:gd name="connsiteY2" fmla="*/ 6858000 h 6858000"/>
              <a:gd name="connsiteX3" fmla="*/ 0 w 4962272"/>
              <a:gd name="connsiteY3" fmla="*/ 6858000 h 6858000"/>
              <a:gd name="connsiteX4" fmla="*/ 0 w 4962272"/>
              <a:gd name="connsiteY4" fmla="*/ 6857849 h 6858000"/>
              <a:gd name="connsiteX5" fmla="*/ 390316 w 4962272"/>
              <a:gd name="connsiteY5" fmla="*/ 6857849 h 6858000"/>
              <a:gd name="connsiteX6" fmla="*/ 0 w 4962272"/>
              <a:gd name="connsiteY6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62272" h="6858000">
                <a:moveTo>
                  <a:pt x="0" y="0"/>
                </a:moveTo>
                <a:lnTo>
                  <a:pt x="4962272" y="0"/>
                </a:lnTo>
                <a:lnTo>
                  <a:pt x="4962272" y="6858000"/>
                </a:lnTo>
                <a:lnTo>
                  <a:pt x="0" y="6858000"/>
                </a:lnTo>
                <a:lnTo>
                  <a:pt x="0" y="6857849"/>
                </a:lnTo>
                <a:cubicBezTo>
                  <a:pt x="390316" y="6857849"/>
                  <a:pt x="390316" y="6857849"/>
                  <a:pt x="390316" y="6857849"/>
                </a:cubicBezTo>
                <a:cubicBezTo>
                  <a:pt x="971066" y="4752854"/>
                  <a:pt x="837914" y="2400355"/>
                  <a:pt x="0" y="2"/>
                </a:cubicBezTo>
                <a:close/>
              </a:path>
            </a:pathLst>
          </a:custGeom>
        </p:spPr>
        <p:txBody>
          <a:bodyPr wrap="square" bIns="720000" anchor="ctr" anchorCtr="1">
            <a:noAutofit/>
          </a:bodyPr>
          <a:lstStyle>
            <a:lvl1pPr>
              <a:defRPr b="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 descr="Guide Dogs Logo" title="Guide Dogs Logo">
            <a:extLst>
              <a:ext uri="{FF2B5EF4-FFF2-40B4-BE49-F238E27FC236}">
                <a16:creationId xmlns:a16="http://schemas.microsoft.com/office/drawing/2014/main" id="{FD67FE20-75F9-4049-A58F-F59943804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5450" y="6197670"/>
            <a:ext cx="835932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6DD77-7FA9-0643-9805-6D1208F5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95198"/>
            <a:ext cx="8294400" cy="93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23997-E7CB-C848-B454-8D7454F3B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450" y="1329994"/>
            <a:ext cx="8294400" cy="456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1/Text&gt;</a:t>
            </a:r>
          </a:p>
          <a:p>
            <a:pPr lvl="2"/>
            <a:r>
              <a:rPr lang="en-GB"/>
              <a:t>Third level &lt;Bullet level 2/Text&gt;</a:t>
            </a:r>
          </a:p>
          <a:p>
            <a:pPr lvl="3"/>
            <a:r>
              <a:rPr lang="en-GB"/>
              <a:t>Fourth level &lt;Text with no paragraph spacing&gt;</a:t>
            </a:r>
          </a:p>
          <a:p>
            <a:pPr lvl="4"/>
            <a:r>
              <a:rPr lang="en-GB"/>
              <a:t>Fifth level &lt;Source/Notes&gt;</a:t>
            </a:r>
            <a:endParaRPr lang="en-US"/>
          </a:p>
        </p:txBody>
      </p:sp>
      <p:pic>
        <p:nvPicPr>
          <p:cNvPr id="20" name="Picture 19" descr="Guide Dogs Logo" title="Guide Dogs Logo">
            <a:extLst>
              <a:ext uri="{FF2B5EF4-FFF2-40B4-BE49-F238E27FC236}">
                <a16:creationId xmlns:a16="http://schemas.microsoft.com/office/drawing/2014/main" id="{4AA279D6-1A8F-8C48-ACE1-8957F4DA03B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25451" y="6197670"/>
            <a:ext cx="827573" cy="356400"/>
          </a:xfrm>
          <a:prstGeom prst="rect">
            <a:avLst/>
          </a:prstGeom>
        </p:spPr>
      </p:pic>
      <p:sp>
        <p:nvSpPr>
          <p:cNvPr id="23" name="Footer Placeholder 22" title="Decorative">
            <a:extLst>
              <a:ext uri="{FF2B5EF4-FFF2-40B4-BE49-F238E27FC236}">
                <a16:creationId xmlns:a16="http://schemas.microsoft.com/office/drawing/2014/main" id="{EC3E0AD9-D9DF-1347-9047-123139205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46825" y="6416675"/>
            <a:ext cx="2085975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&lt;Footer&gt;</a:t>
            </a:r>
          </a:p>
        </p:txBody>
      </p:sp>
      <p:sp>
        <p:nvSpPr>
          <p:cNvPr id="6" name="Slide Number Placeholder 5" title="Decorative">
            <a:extLst>
              <a:ext uri="{FF2B5EF4-FFF2-40B4-BE49-F238E27FC236}">
                <a16:creationId xmlns:a16="http://schemas.microsoft.com/office/drawing/2014/main" id="{00FF2B0C-0645-CE4B-B7B8-D618E83FA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800" y="6416675"/>
            <a:ext cx="287338" cy="15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48770CF-0596-DD48-873E-3B1F35A27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2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50" r:id="rId13"/>
    <p:sldLayoutId id="2147483669" r:id="rId14"/>
    <p:sldLayoutId id="2147483672" r:id="rId15"/>
    <p:sldLayoutId id="2147483670" r:id="rId16"/>
    <p:sldLayoutId id="2147483673" r:id="rId17"/>
    <p:sldLayoutId id="2147483671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None/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00000"/>
        </a:lnSpc>
        <a:spcBef>
          <a:spcPts val="900"/>
        </a:spcBef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1800"/>
        </a:spcBef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68" userDrawn="1">
          <p15:clr>
            <a:srgbClr val="F26B43"/>
          </p15:clr>
        </p15:guide>
        <p15:guide id="3" pos="54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 algn="ctr">
              <a:spcAft>
                <a:spcPts val="600"/>
              </a:spcAft>
            </a:pPr>
            <a:r>
              <a:rPr lang="en-GB" sz="5400" dirty="0"/>
              <a:t>Tea Party</a:t>
            </a:r>
          </a:p>
          <a:p>
            <a:pPr algn="ctr">
              <a:spcAft>
                <a:spcPts val="600"/>
              </a:spcAft>
            </a:pPr>
            <a:r>
              <a:rPr lang="en-GB" sz="5400" dirty="0"/>
              <a:t>2023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7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686687-F0F5-4274-994D-B60AB7E2CBAB}"/>
              </a:ext>
            </a:extLst>
          </p:cNvPr>
          <p:cNvSpPr txBox="1"/>
          <p:nvPr/>
        </p:nvSpPr>
        <p:spPr>
          <a:xfrm>
            <a:off x="250166" y="215660"/>
            <a:ext cx="4054415" cy="5663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Send us your Tea Party photos!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We’d really love to see photos from the Tea Parties you host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Please send them to your regional supporter care team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2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75DAE-0CD7-47FF-8857-242058BB7382}"/>
              </a:ext>
            </a:extLst>
          </p:cNvPr>
          <p:cNvSpPr txBox="1"/>
          <p:nvPr/>
        </p:nvSpPr>
        <p:spPr>
          <a:xfrm>
            <a:off x="327804" y="569343"/>
            <a:ext cx="38042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GB" sz="3600">
              <a:solidFill>
                <a:schemeClr val="bg1"/>
              </a:solidFill>
            </a:endParaRPr>
          </a:p>
          <a:p>
            <a:pPr algn="ctr"/>
            <a:endParaRPr lang="en-GB" sz="3600">
              <a:solidFill>
                <a:schemeClr val="bg1"/>
              </a:solidFill>
            </a:endParaRPr>
          </a:p>
          <a:p>
            <a:pPr algn="ctr"/>
            <a:r>
              <a:rPr lang="en-GB" sz="3600">
                <a:solidFill>
                  <a:schemeClr val="bg1"/>
                </a:solidFill>
              </a:rPr>
              <a:t>Any questions?</a:t>
            </a: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  <a:p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3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81155"/>
            <a:ext cx="4147201" cy="5716337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E3C59D-271D-4B6D-A036-EC6A6584A3B4}"/>
              </a:ext>
            </a:extLst>
          </p:cNvPr>
          <p:cNvSpPr txBox="1"/>
          <p:nvPr/>
        </p:nvSpPr>
        <p:spPr>
          <a:xfrm>
            <a:off x="189781" y="181155"/>
            <a:ext cx="4382219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When is Tea Party?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It is usually on the 3</a:t>
            </a:r>
            <a:r>
              <a:rPr lang="en-GB" sz="2000" baseline="30000" dirty="0">
                <a:solidFill>
                  <a:schemeClr val="bg1"/>
                </a:solidFill>
              </a:rPr>
              <a:t>rd</a:t>
            </a:r>
            <a:r>
              <a:rPr lang="en-GB" sz="2000" dirty="0">
                <a:solidFill>
                  <a:schemeClr val="bg1"/>
                </a:solidFill>
              </a:rPr>
              <a:t> Friday in April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This year that is </a:t>
            </a:r>
            <a:r>
              <a:rPr lang="en-GB" sz="2400" b="1" dirty="0">
                <a:solidFill>
                  <a:schemeClr val="bg1"/>
                </a:solidFill>
              </a:rPr>
              <a:t>Friday 21 April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As always, people can do their Tea Party </a:t>
            </a:r>
            <a:r>
              <a:rPr lang="en-GB" sz="2000" b="1" dirty="0">
                <a:solidFill>
                  <a:schemeClr val="bg1"/>
                </a:solidFill>
              </a:rPr>
              <a:t>ANYTIME </a:t>
            </a:r>
            <a:r>
              <a:rPr lang="en-GB" sz="2000" dirty="0">
                <a:solidFill>
                  <a:schemeClr val="bg1"/>
                </a:solidFill>
              </a:rPr>
              <a:t>– as long as they raise life-changing funds we don’t mind when they do their Tea Party!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Tea Party promotion will start at the end of February and run throughout March and April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9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0A44F-CB07-421F-919C-CB25410E64CD}"/>
              </a:ext>
            </a:extLst>
          </p:cNvPr>
          <p:cNvSpPr txBox="1"/>
          <p:nvPr/>
        </p:nvSpPr>
        <p:spPr>
          <a:xfrm>
            <a:off x="362309" y="232913"/>
            <a:ext cx="4147201" cy="73250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Come together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over a cuppa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We’ll be encouraging people to make moments that matter this  April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At work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At home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In the community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Local businesses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bg1"/>
                </a:solidFill>
              </a:rPr>
              <a:t>NAP &amp; COY supporters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841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434CE4-7080-5E40-BE05-39091549D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799" y="1327150"/>
            <a:ext cx="4147201" cy="45703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4461B2BD-6F0B-EA41-B64E-6A59380E0E3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Title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9991D3-0E85-4EFA-9CF5-EDE681B86AB5}"/>
              </a:ext>
            </a:extLst>
          </p:cNvPr>
          <p:cNvSpPr txBox="1"/>
          <p:nvPr/>
        </p:nvSpPr>
        <p:spPr>
          <a:xfrm>
            <a:off x="285723" y="422695"/>
            <a:ext cx="44253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</a:rPr>
              <a:t>How can your fundraising group get involved?</a:t>
            </a:r>
          </a:p>
          <a:p>
            <a:pPr algn="ctr"/>
            <a:endParaRPr lang="en-GB" sz="3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294400" cy="4384777"/>
          </a:xfrm>
        </p:spPr>
        <p:txBody>
          <a:bodyPr>
            <a:normAutofit/>
          </a:bodyPr>
          <a:lstStyle/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1</a:t>
            </a:r>
            <a:r>
              <a:rPr lang="en-GB" sz="2400" b="1" baseline="30000"/>
              <a:t>st</a:t>
            </a:r>
            <a:r>
              <a:rPr lang="en-GB" sz="2400" b="1"/>
              <a:t> Way to support Tea Party – SHARE!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B51777B-AB9D-7646-B480-283C498F1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Text Only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54489-557C-44A0-8145-507F9FEE3305}"/>
              </a:ext>
            </a:extLst>
          </p:cNvPr>
          <p:cNvSpPr txBox="1"/>
          <p:nvPr/>
        </p:nvSpPr>
        <p:spPr>
          <a:xfrm>
            <a:off x="557213" y="1728788"/>
            <a:ext cx="8161337" cy="5724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22605" lvl="2" indent="-342900">
              <a:buFont typeface="Wingdings" panose="05000000000000000000" pitchFamily="2" charset="2"/>
              <a:buChar char="ü"/>
            </a:pPr>
            <a:r>
              <a:rPr lang="en-GB" sz="2000" b="1"/>
              <a:t>Share posts about Tea Party from brand and regional social media accounts on your groups’ Facebook page</a:t>
            </a:r>
            <a:endParaRPr lang="en-US"/>
          </a:p>
          <a:p>
            <a:pPr marL="522605" lvl="2" indent="-342900">
              <a:buFont typeface="Wingdings" panose="05000000000000000000" pitchFamily="2" charset="2"/>
              <a:buChar char="ü"/>
            </a:pPr>
            <a:endParaRPr lang="en-GB" sz="2200" b="1"/>
          </a:p>
          <a:p>
            <a:pPr marL="179705" lvl="2"/>
            <a:r>
              <a:rPr lang="en-GB" sz="2400" b="1"/>
              <a:t>Brand Facebook - facebook.com/</a:t>
            </a:r>
            <a:r>
              <a:rPr lang="en-GB" sz="2400" b="1" err="1"/>
              <a:t>guidedogsuk</a:t>
            </a:r>
            <a:r>
              <a:rPr lang="en-GB" sz="2400" b="1"/>
              <a:t> </a:t>
            </a:r>
          </a:p>
          <a:p>
            <a:pPr marL="179705" lvl="2"/>
            <a:endParaRPr lang="en-GB" sz="2400" b="1"/>
          </a:p>
          <a:p>
            <a:pPr marL="179705" lvl="2"/>
            <a:r>
              <a:rPr lang="en-GB" sz="2000" b="1"/>
              <a:t>We'll also be sharing posts on Guide Dogs other social channel</a:t>
            </a:r>
            <a:r>
              <a:rPr lang="en-GB" sz="2000"/>
              <a:t>s:</a:t>
            </a:r>
            <a:endParaRPr lang="en-GB" sz="2400"/>
          </a:p>
          <a:p>
            <a:pPr marL="179705" lvl="2"/>
            <a:endParaRPr lang="en-GB" sz="1600"/>
          </a:p>
          <a:p>
            <a:pPr marL="179705" lvl="2"/>
            <a:r>
              <a:rPr lang="en-GB" sz="2000"/>
              <a:t>Brand Twitter 		twitter.com/</a:t>
            </a:r>
            <a:r>
              <a:rPr lang="en-GB" sz="2000" err="1"/>
              <a:t>guidedogs</a:t>
            </a:r>
            <a:endParaRPr lang="en-GB" sz="2000"/>
          </a:p>
          <a:p>
            <a:pPr marL="179705" lvl="2"/>
            <a:endParaRPr lang="en-GB" sz="2000"/>
          </a:p>
          <a:p>
            <a:pPr marL="179705" lvl="2"/>
            <a:r>
              <a:rPr lang="en-GB" sz="2000"/>
              <a:t>Brand Instagram 	Instagram.com/</a:t>
            </a:r>
            <a:r>
              <a:rPr lang="en-GB" sz="2000" err="1"/>
              <a:t>guidedogsuk</a:t>
            </a:r>
            <a:endParaRPr lang="en-GB" sz="2000"/>
          </a:p>
          <a:p>
            <a:pPr marL="179705" lvl="2"/>
            <a:endParaRPr lang="en-GB" sz="2000"/>
          </a:p>
          <a:p>
            <a:pPr marL="179705" lvl="2"/>
            <a:r>
              <a:rPr lang="en-GB" sz="2000"/>
              <a:t>Brand Linked In 	linkedin.com/company/</a:t>
            </a:r>
            <a:r>
              <a:rPr lang="en-GB" sz="2000" err="1"/>
              <a:t>guidedogsuk</a:t>
            </a:r>
            <a:endParaRPr lang="en-GB" sz="2000"/>
          </a:p>
          <a:p>
            <a:pPr marL="522605" lvl="2" indent="-342900">
              <a:buFont typeface="Wingdings" panose="05000000000000000000" pitchFamily="2" charset="2"/>
              <a:buChar char="ü"/>
            </a:pPr>
            <a:endParaRPr lang="en-GB" sz="2200" b="1"/>
          </a:p>
          <a:p>
            <a:pPr marL="179705" lvl="2"/>
            <a:endParaRPr lang="en-GB" sz="2200" b="1"/>
          </a:p>
          <a:p>
            <a:pPr marL="522605" lvl="2" indent="-342900">
              <a:buFont typeface="Wingdings" panose="05000000000000000000" pitchFamily="2" charset="2"/>
              <a:buChar char="ü"/>
            </a:pPr>
            <a:endParaRPr lang="en-GB" sz="2200" b="1"/>
          </a:p>
          <a:p>
            <a:pPr marL="179705" lvl="2" indent="0">
              <a:buNone/>
            </a:pPr>
            <a:endParaRPr lang="en-GB" b="1"/>
          </a:p>
          <a:p>
            <a:pPr marL="179705" lvl="2" indent="0">
              <a:buNone/>
            </a:pPr>
            <a:endParaRPr lang="en-GB" b="1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5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294400" cy="4384777"/>
          </a:xfrm>
        </p:spPr>
        <p:txBody>
          <a:bodyPr>
            <a:normAutofit/>
          </a:bodyPr>
          <a:lstStyle/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lvl="2">
              <a:buFont typeface="Wingdings" panose="05000000000000000000" pitchFamily="2" charset="2"/>
              <a:buChar char="ü"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b="1"/>
          </a:p>
          <a:p>
            <a:pPr marL="180000" lvl="2" indent="0">
              <a:buNone/>
            </a:pPr>
            <a:endParaRPr lang="en-GB" sz="1400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  <a:p>
            <a:pPr marL="180000" lvl="2" indent="0">
              <a:buNone/>
            </a:pP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2</a:t>
            </a:r>
            <a:r>
              <a:rPr lang="en-GB" sz="2400" b="1" baseline="30000"/>
              <a:t>Nd</a:t>
            </a:r>
            <a:r>
              <a:rPr lang="en-GB" sz="2400" b="1"/>
              <a:t> Way to support Tea Party – ENCOURAGE!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B51777B-AB9D-7646-B480-283C498F1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Text Only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54489-557C-44A0-8145-507F9FEE3305}"/>
              </a:ext>
            </a:extLst>
          </p:cNvPr>
          <p:cNvSpPr txBox="1"/>
          <p:nvPr/>
        </p:nvSpPr>
        <p:spPr>
          <a:xfrm>
            <a:off x="557213" y="1728788"/>
            <a:ext cx="8161337" cy="49859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9705" lvl="2"/>
            <a:r>
              <a:rPr lang="en-GB" sz="2000" b="1" dirty="0"/>
              <a:t>If you know anyone who loves to bake (or just eat cake), use the handy templates in the Tea Party 2023 – Fundraising Group Toolkit to reach out to your contacts</a:t>
            </a:r>
          </a:p>
          <a:p>
            <a:pPr marL="179705" lvl="2"/>
            <a:endParaRPr lang="en-US" dirty="0"/>
          </a:p>
          <a:p>
            <a:pPr marL="465455" lvl="2" indent="-285750">
              <a:buFont typeface="Wingdings" panose="05000000000000000000" pitchFamily="2" charset="2"/>
              <a:buChar char="ü"/>
            </a:pPr>
            <a:r>
              <a:rPr lang="en-GB" dirty="0"/>
              <a:t>Local schools and youth groups</a:t>
            </a:r>
          </a:p>
          <a:p>
            <a:pPr marL="465455" lvl="2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465455" lvl="2" indent="-285750">
              <a:buFont typeface="Wingdings" panose="05000000000000000000" pitchFamily="2" charset="2"/>
              <a:buChar char="ü"/>
            </a:pPr>
            <a:r>
              <a:rPr lang="en-GB" dirty="0"/>
              <a:t>Friends and family</a:t>
            </a:r>
          </a:p>
          <a:p>
            <a:pPr marL="179705" lvl="2"/>
            <a:endParaRPr lang="en-GB" dirty="0"/>
          </a:p>
          <a:p>
            <a:pPr marL="465455" lvl="2" indent="-285750">
              <a:buFont typeface="Wingdings" panose="05000000000000000000" pitchFamily="2" charset="2"/>
              <a:buChar char="ü"/>
            </a:pPr>
            <a:r>
              <a:rPr lang="en-GB" dirty="0"/>
              <a:t>In the workplace of family and friends</a:t>
            </a:r>
          </a:p>
          <a:p>
            <a:pPr marL="465455" lvl="2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465455" lvl="2" indent="-285750">
              <a:buFont typeface="Wingdings" panose="05000000000000000000" pitchFamily="2" charset="2"/>
              <a:buChar char="ü"/>
            </a:pPr>
            <a:r>
              <a:rPr lang="en-GB" dirty="0"/>
              <a:t>At your local collection venues or businesses you have relationships with like Specsavers stores for example</a:t>
            </a:r>
          </a:p>
          <a:p>
            <a:pPr marL="179705" lvl="2"/>
            <a:endParaRPr lang="en-GB" dirty="0"/>
          </a:p>
          <a:p>
            <a:pPr marL="179705" lvl="2"/>
            <a:r>
              <a:rPr lang="en-GB" sz="2000" dirty="0"/>
              <a:t>Please direct them to </a:t>
            </a:r>
            <a:r>
              <a:rPr lang="en-GB" sz="2000" b="1" dirty="0"/>
              <a:t>guidedogs.org.uk/teaparty </a:t>
            </a:r>
            <a:r>
              <a:rPr lang="en-GB" sz="2000" dirty="0"/>
              <a:t>to register for their own tea party pack which use the in aid of logos and comes with paying in instructions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44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294400" cy="4384777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r>
              <a:rPr lang="en-GB" sz="2000" b="1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Hosting a Tea Party in your local community is not only a great way to fundraise, </a:t>
            </a:r>
            <a:r>
              <a:rPr lang="en-GB" sz="2000" b="1" dirty="0">
                <a:latin typeface="Trebuchet MS"/>
                <a:ea typeface="Calibri" panose="020F0502020204030204" pitchFamily="34" charset="0"/>
                <a:cs typeface="Times New Roman"/>
              </a:rPr>
              <a:t>it's </a:t>
            </a:r>
            <a:r>
              <a:rPr lang="en-GB" sz="2000" b="1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a fantastic opportunity to recruit new volunteers to your group</a:t>
            </a:r>
            <a:r>
              <a:rPr lang="en-GB" sz="2000" b="1" dirty="0">
                <a:latin typeface="Trebuchet MS"/>
                <a:ea typeface="Calibri" panose="020F0502020204030204" pitchFamily="34" charset="0"/>
                <a:cs typeface="Times New Roman"/>
              </a:rPr>
              <a:t> too</a:t>
            </a:r>
            <a:endParaRPr lang="en-GB" sz="2000" b="1" dirty="0">
              <a:effectLst/>
              <a:latin typeface="Trebuchet MS"/>
              <a:ea typeface="Calibri" panose="020F0502020204030204" pitchFamily="34" charset="0"/>
              <a:cs typeface="Times New Roman"/>
            </a:endParaRPr>
          </a:p>
          <a:p>
            <a:pPr marL="179705" lvl="2" indent="0">
              <a:buNone/>
            </a:pPr>
            <a:endParaRPr lang="en-GB" sz="1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dirty="0">
                <a:latin typeface="Arial"/>
                <a:ea typeface="Calibri" panose="020F0502020204030204" pitchFamily="34" charset="0"/>
                <a:cs typeface="Times New Roman"/>
              </a:rPr>
              <a:t> Email your regional supporter care team with your Tea Party details to add to the events and collections calendar</a:t>
            </a:r>
            <a:endParaRPr lang="en-GB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our editable Tea Party posters to promote your event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Decorate your venue and cakes with our bunting and cake flags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 a sweepstake or raffle to boost your tea totals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you are a trading group, set up a stand to sell your goodies or a Guide Dogs tombola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 up a separate area or table for guests to chat with you about volunteering opportunities in  your group</a:t>
            </a:r>
          </a:p>
          <a:p>
            <a:pPr marL="359410" lvl="2" indent="-179705">
              <a:buFont typeface="Wingdings" panose="05000000000000000000" pitchFamily="2" charset="2"/>
              <a:buChar char="ü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Print a list of volunteer roles you are looking for with your contact details for   people to take away (Your Community Fundraising Relationship Manager can help with this)</a:t>
            </a:r>
          </a:p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3</a:t>
            </a:r>
            <a:r>
              <a:rPr lang="en-GB" sz="2400" b="1" baseline="30000"/>
              <a:t>rd</a:t>
            </a:r>
            <a:r>
              <a:rPr lang="en-GB" sz="2400" b="1"/>
              <a:t>  Way to support Tea Party – HOST!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B51777B-AB9D-7646-B480-283C498F1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Text Only Slide</a:t>
            </a:r>
          </a:p>
        </p:txBody>
      </p:sp>
    </p:spTree>
    <p:extLst>
      <p:ext uri="{BB962C8B-B14F-4D97-AF65-F5344CB8AC3E}">
        <p14:creationId xmlns:p14="http://schemas.microsoft.com/office/powerpoint/2010/main" val="101692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7688"/>
            <a:ext cx="8294400" cy="4715678"/>
          </a:xfrm>
        </p:spPr>
        <p:txBody>
          <a:bodyPr vert="horz" lIns="0" tIns="0" rIns="0" bIns="0" rtlCol="0" anchor="t">
            <a:normAutofit fontScale="47500" lnSpcReduction="20000"/>
          </a:bodyPr>
          <a:lstStyle/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r>
              <a:rPr lang="en-GB" sz="3300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Download everything you need </a:t>
            </a:r>
            <a:r>
              <a:rPr lang="en-GB" sz="3300" dirty="0">
                <a:latin typeface="Trebuchet MS"/>
                <a:ea typeface="Calibri" panose="020F0502020204030204" pitchFamily="34" charset="0"/>
                <a:cs typeface="Times New Roman"/>
              </a:rPr>
              <a:t>for your Tea Party from </a:t>
            </a:r>
            <a:r>
              <a:rPr lang="en-GB" sz="3300" b="1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VIP</a:t>
            </a:r>
            <a:r>
              <a:rPr lang="en-GB" sz="3300" dirty="0">
                <a:effectLst/>
                <a:latin typeface="Trebuchet MS"/>
                <a:ea typeface="Calibri" panose="020F0502020204030204" pitchFamily="34" charset="0"/>
                <a:cs typeface="Times New Roman"/>
              </a:rPr>
              <a:t> (Volunteer Information Point)</a:t>
            </a:r>
            <a:r>
              <a:rPr lang="en-GB" sz="3300" dirty="0">
                <a:latin typeface="Trebuchet MS"/>
                <a:ea typeface="Calibri" panose="020F0502020204030204" pitchFamily="34" charset="0"/>
                <a:cs typeface="Times New Roman"/>
              </a:rPr>
              <a:t> </a:t>
            </a:r>
            <a:endParaRPr lang="en-GB" sz="33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r>
              <a:rPr lang="en-GB" sz="3600" b="1" dirty="0">
                <a:latin typeface="Trebuchet MS"/>
                <a:ea typeface="Calibri" panose="020F0502020204030204" pitchFamily="34" charset="0"/>
                <a:cs typeface="Times New Roman"/>
              </a:rPr>
              <a:t>guidedogs.org.uk/</a:t>
            </a:r>
            <a:r>
              <a:rPr lang="en-GB" sz="3600" b="1" dirty="0" err="1">
                <a:latin typeface="Trebuchet MS"/>
                <a:ea typeface="Calibri" panose="020F0502020204030204" pitchFamily="34" charset="0"/>
                <a:cs typeface="Times New Roman"/>
              </a:rPr>
              <a:t>vip</a:t>
            </a:r>
            <a:r>
              <a:rPr lang="en-GB" sz="3600" b="1" dirty="0">
                <a:latin typeface="Trebuchet MS"/>
                <a:ea typeface="Calibri" panose="020F0502020204030204" pitchFamily="34" charset="0"/>
                <a:cs typeface="Times New Roman"/>
              </a:rPr>
              <a:t>/resources/fundraising-resources</a:t>
            </a:r>
          </a:p>
          <a:p>
            <a:pPr marL="359410" lvl="2" indent="-179705">
              <a:buNone/>
            </a:pPr>
            <a:endParaRPr lang="en-GB" sz="3400" dirty="0">
              <a:solidFill>
                <a:srgbClr val="002060"/>
              </a:solidFill>
              <a:cs typeface="Times New Roman"/>
            </a:endParaRPr>
          </a:p>
          <a:p>
            <a:pPr marL="359410" lvl="2" indent="-179705">
              <a:buNone/>
            </a:pPr>
            <a:r>
              <a:rPr lang="en-GB" sz="3400" dirty="0">
                <a:solidFill>
                  <a:srgbClr val="002060"/>
                </a:solidFill>
                <a:cs typeface="Times New Roman"/>
              </a:rPr>
              <a:t>Please </a:t>
            </a:r>
            <a:r>
              <a:rPr lang="en-GB" sz="3400" b="1" u="sng" dirty="0">
                <a:solidFill>
                  <a:srgbClr val="002060"/>
                </a:solidFill>
                <a:cs typeface="Times New Roman"/>
              </a:rPr>
              <a:t>don't</a:t>
            </a:r>
            <a:r>
              <a:rPr lang="en-GB" sz="3400" dirty="0">
                <a:solidFill>
                  <a:srgbClr val="002060"/>
                </a:solidFill>
                <a:cs typeface="Times New Roman"/>
              </a:rPr>
              <a:t> register for a pack via the website for your groups tea party resources, as</a:t>
            </a:r>
          </a:p>
          <a:p>
            <a:pPr marL="359410" lvl="2" indent="-179705">
              <a:buNone/>
            </a:pPr>
            <a:r>
              <a:rPr lang="en-GB" sz="3400" dirty="0">
                <a:solidFill>
                  <a:srgbClr val="002060"/>
                </a:solidFill>
                <a:cs typeface="Times New Roman"/>
              </a:rPr>
              <a:t>these use the in aid of logo. If you need cake toppers, donation labels etc or help with</a:t>
            </a:r>
          </a:p>
          <a:p>
            <a:pPr marL="359410" lvl="2" indent="-179705">
              <a:buNone/>
            </a:pPr>
            <a:r>
              <a:rPr lang="en-GB" sz="3400" dirty="0">
                <a:solidFill>
                  <a:srgbClr val="002060"/>
                </a:solidFill>
                <a:cs typeface="Times New Roman"/>
              </a:rPr>
              <a:t>posters etc, please ask for these via your regional supporter</a:t>
            </a:r>
            <a:r>
              <a:rPr lang="en-GB" sz="3400" dirty="0">
                <a:solidFill>
                  <a:srgbClr val="002C5C"/>
                </a:solidFill>
                <a:cs typeface="Times New Roman"/>
              </a:rPr>
              <a:t> </a:t>
            </a:r>
            <a:r>
              <a:rPr lang="en-GB" sz="3400" dirty="0">
                <a:solidFill>
                  <a:srgbClr val="002060"/>
                </a:solidFill>
                <a:cs typeface="Times New Roman"/>
              </a:rPr>
              <a:t>care team: </a:t>
            </a:r>
            <a:endParaRPr lang="en-GB" sz="3400" dirty="0">
              <a:ea typeface="+mn-lt"/>
              <a:cs typeface="+mn-lt"/>
            </a:endParaRPr>
          </a:p>
          <a:p>
            <a:pPr marL="179705" lvl="2" indent="0">
              <a:buNone/>
            </a:pPr>
            <a:endParaRPr lang="en-GB" sz="2000" b="1" dirty="0">
              <a:cs typeface="Times New Roman"/>
            </a:endParaRPr>
          </a:p>
          <a:p>
            <a:pPr marL="179705" lvl="2" indent="0">
              <a:buNone/>
            </a:pPr>
            <a:r>
              <a:rPr lang="en-GB" sz="2900" u="none" strike="noStrike" dirty="0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MidlandsGroups@guidedogs.org.uk</a:t>
            </a:r>
            <a:r>
              <a:rPr lang="en-GB" sz="2900" dirty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       </a:t>
            </a:r>
            <a:r>
              <a:rPr lang="en-GB" sz="2900" u="none" strike="noStrike" dirty="0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 	BelfastGroups@guidedogs.org.uk</a:t>
            </a:r>
          </a:p>
          <a:p>
            <a:pPr marL="179705" lvl="2" indent="0">
              <a:buNone/>
            </a:pPr>
            <a:endParaRPr lang="en-GB" sz="2900" u="none" strike="noStrike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r>
              <a:rPr lang="en-GB" sz="2900" u="none" strike="noStrike" dirty="0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SouthEastGroups@guidedogs.org.uk	</a:t>
            </a:r>
            <a:r>
              <a:rPr lang="en-GB" sz="2900" dirty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NorthEastGroups@guidedogs.org.uk</a:t>
            </a:r>
          </a:p>
          <a:p>
            <a:pPr marL="179705" lvl="2" indent="0">
              <a:buNone/>
            </a:pPr>
            <a:endParaRPr lang="en-GB" sz="2900" u="none" strike="noStrike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r>
              <a:rPr lang="en-GB" sz="2900" u="none" strike="noStrike" dirty="0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SouthWestGroups@guidedogs.org.uk 	</a:t>
            </a:r>
            <a:r>
              <a:rPr lang="en-GB" sz="2900" dirty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NorthWestGroups@guidedogs.org.uk</a:t>
            </a:r>
          </a:p>
          <a:p>
            <a:pPr marL="179705" lvl="2" indent="0">
              <a:buNone/>
            </a:pPr>
            <a:endParaRPr lang="en-GB" sz="2900" u="none" strike="noStrike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r>
              <a:rPr lang="en-GB" sz="2900" u="none" strike="noStrike" dirty="0">
                <a:solidFill>
                  <a:srgbClr val="002060"/>
                </a:solidFill>
                <a:effectLst/>
                <a:latin typeface="Trebuchet MS"/>
                <a:ea typeface="Calibri" panose="020F0502020204030204" pitchFamily="34" charset="0"/>
                <a:cs typeface="Tahoma"/>
              </a:rPr>
              <a:t>	WalesGroups@guidedogs.org.uk		</a:t>
            </a:r>
            <a:r>
              <a:rPr lang="en-GB" sz="2900" dirty="0">
                <a:solidFill>
                  <a:srgbClr val="002060"/>
                </a:solidFill>
                <a:latin typeface="Trebuchet MS"/>
                <a:ea typeface="Calibri" panose="020F0502020204030204" pitchFamily="34" charset="0"/>
                <a:cs typeface="Tahoma"/>
              </a:rPr>
              <a:t>ScotlandGroups@guidedogs.org.uk</a:t>
            </a:r>
          </a:p>
          <a:p>
            <a:pPr marL="179705" lvl="2" indent="0">
              <a:buNone/>
            </a:pPr>
            <a:endParaRPr lang="en-GB" sz="2300" u="none" strike="noStrike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sz="2300" u="none" strike="noStrike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sz="18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Where to get your Tea Party resources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B51777B-AB9D-7646-B480-283C498F1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Text Only Slide</a:t>
            </a:r>
          </a:p>
        </p:txBody>
      </p:sp>
    </p:spTree>
    <p:extLst>
      <p:ext uri="{BB962C8B-B14F-4D97-AF65-F5344CB8AC3E}">
        <p14:creationId xmlns:p14="http://schemas.microsoft.com/office/powerpoint/2010/main" val="160892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CF1B63-1422-4D4E-BBB1-20F3FF54E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1510017"/>
            <a:ext cx="8105991" cy="4553432"/>
          </a:xfrm>
        </p:spPr>
        <p:txBody>
          <a:bodyPr vert="horz" lIns="0" tIns="0" rIns="0" bIns="0" rtlCol="0" anchor="t">
            <a:normAutofit/>
          </a:bodyPr>
          <a:lstStyle/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r>
              <a:rPr lang="en-GB" sz="2400" dirty="0">
                <a:latin typeface="Trebuchet MS"/>
                <a:ea typeface="Calibri" panose="020F0502020204030204" pitchFamily="34" charset="0"/>
                <a:cs typeface="Times New Roman"/>
              </a:rPr>
              <a:t>Group Tea Parties</a:t>
            </a:r>
          </a:p>
          <a:p>
            <a:pPr marL="179705" lvl="2" indent="0">
              <a:buNone/>
            </a:pPr>
            <a:r>
              <a:rPr lang="en-GB" sz="2400" dirty="0">
                <a:latin typeface="Trebuchet MS"/>
                <a:ea typeface="Calibri" panose="020F0502020204030204" pitchFamily="34" charset="0"/>
                <a:cs typeface="Times New Roman"/>
              </a:rPr>
              <a:t>Pay in the fundraising from your group Tea Party events using the code </a:t>
            </a:r>
            <a:r>
              <a:rPr lang="en-GB" sz="2400" b="1" dirty="0">
                <a:latin typeface="Trebuchet MS"/>
                <a:ea typeface="Calibri" panose="020F0502020204030204" pitchFamily="34" charset="0"/>
                <a:cs typeface="Times New Roman"/>
              </a:rPr>
              <a:t>SOCIAL EVENT</a:t>
            </a:r>
            <a:r>
              <a:rPr lang="en-GB" sz="2400" dirty="0">
                <a:latin typeface="Trebuchet MS"/>
                <a:ea typeface="Calibri" panose="020F0502020204030204" pitchFamily="34" charset="0"/>
                <a:cs typeface="Times New Roman"/>
              </a:rPr>
              <a:t> on your banking slip</a:t>
            </a:r>
            <a:endParaRPr lang="en-GB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r>
              <a:rPr lang="en-GB" sz="2000" u="none" strike="noStrike" dirty="0">
                <a:solidFill>
                  <a:srgbClr val="002C5C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If you selling merchandise or a Guide Dogs tombola, pay in separate funds from them in the usual way</a:t>
            </a:r>
          </a:p>
          <a:p>
            <a:pPr marL="179705" lvl="2" indent="0">
              <a:buNone/>
            </a:pPr>
            <a:r>
              <a:rPr lang="en-GB" sz="2400" dirty="0">
                <a:solidFill>
                  <a:srgbClr val="002C5C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Individuals</a:t>
            </a:r>
          </a:p>
          <a:p>
            <a:pPr marL="179705" lvl="2" indent="0">
              <a:buNone/>
            </a:pPr>
            <a:r>
              <a:rPr lang="en-GB" sz="2400" dirty="0">
                <a:latin typeface="Trebuchet MS"/>
                <a:ea typeface="Calibri" panose="020F0502020204030204" pitchFamily="34" charset="0"/>
                <a:cs typeface="Times New Roman"/>
              </a:rPr>
              <a:t>If individuals in your group want to pay via the group,  use the code </a:t>
            </a:r>
            <a:r>
              <a:rPr lang="en-GB" sz="2400" b="1" dirty="0">
                <a:latin typeface="Trebuchet MS"/>
                <a:ea typeface="Calibri" panose="020F0502020204030204" pitchFamily="34" charset="0"/>
                <a:cs typeface="Times New Roman"/>
              </a:rPr>
              <a:t>TEA PARTY </a:t>
            </a:r>
            <a:r>
              <a:rPr lang="en-GB" sz="2400" dirty="0">
                <a:latin typeface="Trebuchet MS"/>
                <a:ea typeface="Calibri" panose="020F0502020204030204" pitchFamily="34" charset="0"/>
                <a:cs typeface="Times New Roman"/>
              </a:rPr>
              <a:t>on your banking slip</a:t>
            </a:r>
            <a:endParaRPr lang="en-GB" sz="24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2400" dirty="0">
              <a:solidFill>
                <a:srgbClr val="002C5C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2400" u="none" strike="noStrike" dirty="0">
              <a:solidFill>
                <a:srgbClr val="002C5C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2000" b="1" dirty="0">
              <a:solidFill>
                <a:srgbClr val="002C5C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2600" b="1" dirty="0">
              <a:solidFill>
                <a:srgbClr val="002C5C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/>
            </a:endParaRPr>
          </a:p>
          <a:p>
            <a:pPr marL="179705" lvl="2" indent="0">
              <a:buNone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sz="1800" dirty="0">
              <a:solidFill>
                <a:srgbClr val="002060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dirty="0">
              <a:solidFill>
                <a:srgbClr val="002060"/>
              </a:solidFill>
              <a:latin typeface="Trebuchet MS" panose="020B0603020202020204" pitchFamily="34" charset="0"/>
              <a:cs typeface="Tahoma" panose="020B0604030504040204" pitchFamily="34" charset="0"/>
            </a:endParaRPr>
          </a:p>
          <a:p>
            <a:pPr marL="179705" lvl="2" indent="0">
              <a:buNone/>
            </a:pPr>
            <a:endParaRPr lang="en-GB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179705" lvl="2" indent="0">
              <a:buNone/>
            </a:pPr>
            <a:endParaRPr lang="en-GB" sz="1400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  <a:p>
            <a:pPr marL="179705" lvl="2" indent="0">
              <a:buNone/>
            </a:pP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28D2-7096-5840-844F-0B88C963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770CF-0596-DD48-873E-3B1F35A27274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F750-A82D-5440-96A9-0D52403B0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" y="295198"/>
            <a:ext cx="8294400" cy="121481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lvl="1" algn="ctr"/>
            <a:endParaRPr lang="en-GB" sz="2400" b="1"/>
          </a:p>
          <a:p>
            <a:pPr lvl="1" algn="ctr"/>
            <a:r>
              <a:rPr lang="en-GB" sz="2400" b="1"/>
              <a:t>Paying in your Tea Party funds </a:t>
            </a:r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0B51777B-AB9D-7646-B480-283C498F196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Text Only Slide</a:t>
            </a:r>
          </a:p>
        </p:txBody>
      </p:sp>
    </p:spTree>
    <p:extLst>
      <p:ext uri="{BB962C8B-B14F-4D97-AF65-F5344CB8AC3E}">
        <p14:creationId xmlns:p14="http://schemas.microsoft.com/office/powerpoint/2010/main" val="216515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8">
      <a:dk1>
        <a:srgbClr val="002C5C"/>
      </a:dk1>
      <a:lt1>
        <a:srgbClr val="FFFFFF"/>
      </a:lt1>
      <a:dk2>
        <a:srgbClr val="000000"/>
      </a:dk2>
      <a:lt2>
        <a:srgbClr val="A32C20"/>
      </a:lt2>
      <a:accent1>
        <a:srgbClr val="FFDE7F"/>
      </a:accent1>
      <a:accent2>
        <a:srgbClr val="8FD8FF"/>
      </a:accent2>
      <a:accent3>
        <a:srgbClr val="E8ED47"/>
      </a:accent3>
      <a:accent4>
        <a:srgbClr val="FFAA71"/>
      </a:accent4>
      <a:accent5>
        <a:srgbClr val="FFA3C8"/>
      </a:accent5>
      <a:accent6>
        <a:srgbClr val="743C8C"/>
      </a:accent6>
      <a:hlink>
        <a:srgbClr val="002B5B"/>
      </a:hlink>
      <a:folHlink>
        <a:srgbClr val="FFDE7F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D0000 Guide Dogs Accessible Template2" id="{56DBD713-6517-DB44-8B0E-99B4604B3FD2}" vid="{CFB68E0F-E571-0C41-8F6C-01EB932646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218908F0F41F4389C079BDF2016ADC" ma:contentTypeVersion="4" ma:contentTypeDescription="Create a new document." ma:contentTypeScope="" ma:versionID="0c88f3a0f9f9f815affd722f40231bfb">
  <xsd:schema xmlns:xsd="http://www.w3.org/2001/XMLSchema" xmlns:xs="http://www.w3.org/2001/XMLSchema" xmlns:p="http://schemas.microsoft.com/office/2006/metadata/properties" xmlns:ns2="58df78d5-257b-48d1-8284-79a1f2138ec1" targetNamespace="http://schemas.microsoft.com/office/2006/metadata/properties" ma:root="true" ma:fieldsID="54f2a7698b657a900ebacee6861ad44a" ns2:_="">
    <xsd:import namespace="58df78d5-257b-48d1-8284-79a1f2138e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df78d5-257b-48d1-8284-79a1f2138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21FCE7-A344-47EB-8B0A-C34F037EEC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ABB504-A6B0-4FC1-9782-DCEE7A08F829}">
  <ds:schemaRefs>
    <ds:schemaRef ds:uri="58df78d5-257b-48d1-8284-79a1f2138e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41F9E4-95D7-46C9-9016-3D65B1AF6020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58df78d5-257b-48d1-8284-79a1f2138ec1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747</Words>
  <Application>Microsoft Office PowerPoint</Application>
  <PresentationFormat>On-screen Show (4:3)</PresentationFormat>
  <Paragraphs>208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System Font</vt:lpstr>
      <vt:lpstr>Trebuchet MS</vt:lpstr>
      <vt:lpstr>Wingdings</vt:lpstr>
      <vt:lpstr>Office Theme</vt:lpstr>
      <vt:lpstr>Title Slide</vt:lpstr>
      <vt:lpstr>Title Slide</vt:lpstr>
      <vt:lpstr>Title Slide</vt:lpstr>
      <vt:lpstr>Title Slide</vt:lpstr>
      <vt:lpstr>Text Only Slide</vt:lpstr>
      <vt:lpstr>Text Only Slide</vt:lpstr>
      <vt:lpstr>Text Only Slide</vt:lpstr>
      <vt:lpstr>Text Only Slide</vt:lpstr>
      <vt:lpstr>Text Only Slide</vt:lpstr>
      <vt:lpstr>Title Slide</vt:lpstr>
      <vt:lpstr>Title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Microsoft Office User</dc:creator>
  <cp:lastModifiedBy>Tracey Wellingham</cp:lastModifiedBy>
  <cp:revision>4</cp:revision>
  <cp:lastPrinted>2020-02-13T18:36:02Z</cp:lastPrinted>
  <dcterms:created xsi:type="dcterms:W3CDTF">2020-03-30T08:10:14Z</dcterms:created>
  <dcterms:modified xsi:type="dcterms:W3CDTF">2023-02-14T15:24:58Z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0x010100A7218908F0F41F4389C079BDF2016ADC</vt:lpwstr>
  </property>
</Properties>
</file>