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66" r:id="rId4"/>
    <p:sldId id="267" r:id="rId5"/>
    <p:sldId id="288" r:id="rId6"/>
    <p:sldId id="457" r:id="rId7"/>
    <p:sldId id="436" r:id="rId8"/>
    <p:sldId id="434" r:id="rId9"/>
    <p:sldId id="453" r:id="rId10"/>
    <p:sldId id="451" r:id="rId11"/>
    <p:sldId id="450" r:id="rId12"/>
    <p:sldId id="264" r:id="rId13"/>
    <p:sldId id="458" r:id="rId14"/>
    <p:sldId id="459" r:id="rId15"/>
    <p:sldId id="268" r:id="rId16"/>
    <p:sldId id="262" r:id="rId17"/>
    <p:sldId id="263"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04">
          <p15:clr>
            <a:srgbClr val="A4A3A4"/>
          </p15:clr>
        </p15:guide>
        <p15:guide id="2" pos="57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k+UF9gXCxsTYlkxSWBrNdlClE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47924-C161-46AF-B4B9-4188092879E2}" v="2" dt="2021-08-18T11:24:38.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58" autoAdjust="0"/>
  </p:normalViewPr>
  <p:slideViewPr>
    <p:cSldViewPr snapToGrid="0">
      <p:cViewPr varScale="1">
        <p:scale>
          <a:sx n="51" d="100"/>
          <a:sy n="51" d="100"/>
        </p:scale>
        <p:origin x="1720" y="48"/>
      </p:cViewPr>
      <p:guideLst>
        <p:guide orient="horz" pos="4104"/>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on Afflick" userId="b067651b-8fa7-462d-91ca-ecfcc719cc6d" providerId="ADAL" clId="{27447924-C161-46AF-B4B9-4188092879E2}"/>
    <pc:docChg chg="modSld">
      <pc:chgData name="Damion Afflick" userId="b067651b-8fa7-462d-91ca-ecfcc719cc6d" providerId="ADAL" clId="{27447924-C161-46AF-B4B9-4188092879E2}" dt="2021-08-18T13:56:17.006" v="12" actId="20577"/>
      <pc:docMkLst>
        <pc:docMk/>
      </pc:docMkLst>
      <pc:sldChg chg="modNotesTx">
        <pc:chgData name="Damion Afflick" userId="b067651b-8fa7-462d-91ca-ecfcc719cc6d" providerId="ADAL" clId="{27447924-C161-46AF-B4B9-4188092879E2}" dt="2021-08-18T13:56:17.006" v="12" actId="20577"/>
        <pc:sldMkLst>
          <pc:docMk/>
          <pc:sldMk cId="0" sldId="256"/>
        </pc:sldMkLst>
      </pc:sldChg>
      <pc:sldChg chg="modNotesTx">
        <pc:chgData name="Damion Afflick" userId="b067651b-8fa7-462d-91ca-ecfcc719cc6d" providerId="ADAL" clId="{27447924-C161-46AF-B4B9-4188092879E2}" dt="2021-08-18T13:56:11.393" v="11" actId="20577"/>
        <pc:sldMkLst>
          <pc:docMk/>
          <pc:sldMk cId="0" sldId="257"/>
        </pc:sldMkLst>
      </pc:sldChg>
      <pc:sldChg chg="modNotesTx">
        <pc:chgData name="Damion Afflick" userId="b067651b-8fa7-462d-91ca-ecfcc719cc6d" providerId="ADAL" clId="{27447924-C161-46AF-B4B9-4188092879E2}" dt="2021-08-18T13:54:49.535" v="1" actId="20577"/>
        <pc:sldMkLst>
          <pc:docMk/>
          <pc:sldMk cId="0" sldId="262"/>
        </pc:sldMkLst>
      </pc:sldChg>
      <pc:sldChg chg="modNotesTx">
        <pc:chgData name="Damion Afflick" userId="b067651b-8fa7-462d-91ca-ecfcc719cc6d" providerId="ADAL" clId="{27447924-C161-46AF-B4B9-4188092879E2}" dt="2021-08-18T13:54:52.774" v="2" actId="20577"/>
        <pc:sldMkLst>
          <pc:docMk/>
          <pc:sldMk cId="0" sldId="263"/>
        </pc:sldMkLst>
      </pc:sldChg>
      <pc:sldChg chg="modNotesTx">
        <pc:chgData name="Damion Afflick" userId="b067651b-8fa7-462d-91ca-ecfcc719cc6d" providerId="ADAL" clId="{27447924-C161-46AF-B4B9-4188092879E2}" dt="2021-08-18T13:55:26.573" v="6" actId="20577"/>
        <pc:sldMkLst>
          <pc:docMk/>
          <pc:sldMk cId="1494351320" sldId="264"/>
        </pc:sldMkLst>
      </pc:sldChg>
      <pc:sldChg chg="modNotesTx">
        <pc:chgData name="Damion Afflick" userId="b067651b-8fa7-462d-91ca-ecfcc719cc6d" providerId="ADAL" clId="{27447924-C161-46AF-B4B9-4188092879E2}" dt="2021-08-18T13:56:06.499" v="10" actId="20577"/>
        <pc:sldMkLst>
          <pc:docMk/>
          <pc:sldMk cId="4242100522" sldId="266"/>
        </pc:sldMkLst>
      </pc:sldChg>
      <pc:sldChg chg="modNotesTx">
        <pc:chgData name="Damion Afflick" userId="b067651b-8fa7-462d-91ca-ecfcc719cc6d" providerId="ADAL" clId="{27447924-C161-46AF-B4B9-4188092879E2}" dt="2021-08-18T13:55:58.116" v="9" actId="20577"/>
        <pc:sldMkLst>
          <pc:docMk/>
          <pc:sldMk cId="832888629" sldId="267"/>
        </pc:sldMkLst>
      </pc:sldChg>
      <pc:sldChg chg="modNotesTx">
        <pc:chgData name="Damion Afflick" userId="b067651b-8fa7-462d-91ca-ecfcc719cc6d" providerId="ADAL" clId="{27447924-C161-46AF-B4B9-4188092879E2}" dt="2021-08-18T13:54:57.017" v="3" actId="20577"/>
        <pc:sldMkLst>
          <pc:docMk/>
          <pc:sldMk cId="315875281" sldId="268"/>
        </pc:sldMkLst>
      </pc:sldChg>
      <pc:sldChg chg="modSp modNotesTx">
        <pc:chgData name="Damion Afflick" userId="b067651b-8fa7-462d-91ca-ecfcc719cc6d" providerId="ADAL" clId="{27447924-C161-46AF-B4B9-4188092879E2}" dt="2021-08-18T13:55:44.486" v="8" actId="20577"/>
        <pc:sldMkLst>
          <pc:docMk/>
          <pc:sldMk cId="2032972112" sldId="288"/>
        </pc:sldMkLst>
        <pc:spChg chg="mod">
          <ac:chgData name="Damion Afflick" userId="b067651b-8fa7-462d-91ca-ecfcc719cc6d" providerId="ADAL" clId="{27447924-C161-46AF-B4B9-4188092879E2}" dt="2021-08-18T11:24:35.040" v="0" actId="20578"/>
          <ac:spMkLst>
            <pc:docMk/>
            <pc:sldMk cId="2032972112" sldId="288"/>
            <ac:spMk id="2" creationId="{B2434CE4-7080-5E40-BE05-39091549D3E6}"/>
          </ac:spMkLst>
        </pc:spChg>
      </pc:sldChg>
      <pc:sldChg chg="modNotesTx">
        <pc:chgData name="Damion Afflick" userId="b067651b-8fa7-462d-91ca-ecfcc719cc6d" providerId="ADAL" clId="{27447924-C161-46AF-B4B9-4188092879E2}" dt="2021-08-18T13:55:32.717" v="7" actId="20577"/>
        <pc:sldMkLst>
          <pc:docMk/>
          <pc:sldMk cId="3216857244" sldId="450"/>
        </pc:sldMkLst>
      </pc:sldChg>
      <pc:sldChg chg="modNotesTx">
        <pc:chgData name="Damion Afflick" userId="b067651b-8fa7-462d-91ca-ecfcc719cc6d" providerId="ADAL" clId="{27447924-C161-46AF-B4B9-4188092879E2}" dt="2021-08-18T13:55:22.216" v="5" actId="20577"/>
        <pc:sldMkLst>
          <pc:docMk/>
          <pc:sldMk cId="0" sldId="458"/>
        </pc:sldMkLst>
      </pc:sldChg>
      <pc:sldChg chg="modNotesTx">
        <pc:chgData name="Damion Afflick" userId="b067651b-8fa7-462d-91ca-ecfcc719cc6d" providerId="ADAL" clId="{27447924-C161-46AF-B4B9-4188092879E2}" dt="2021-08-18T13:55:14.479" v="4" actId="20577"/>
        <pc:sldMkLst>
          <pc:docMk/>
          <pc:sldMk cId="0"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5" name="Google Shape;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4063f5983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e4063f5983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Clr>
                <a:schemeClr val="dk2"/>
              </a:buClr>
              <a:buSzPts val="2200"/>
              <a:buFont typeface="Arial"/>
              <a:buNone/>
            </a:pPr>
            <a:endParaRPr dirty="0">
              <a:solidFill>
                <a:srgbClr val="000000"/>
              </a:solidFill>
            </a:endParaRPr>
          </a:p>
        </p:txBody>
      </p:sp>
      <p:sp>
        <p:nvSpPr>
          <p:cNvPr id="134" name="Google Shape;134;ge4063f5983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4063f5983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ge4063f5983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p:txBody>
      </p:sp>
      <p:sp>
        <p:nvSpPr>
          <p:cNvPr id="142" name="Google Shape;142;ge4063f5983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459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d698752477_1_1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d698752477_1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gd698752477_1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698752477_1_1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d698752477_1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9" name="Google Shape;159;gd698752477_1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063f598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e4063f598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 </a:t>
            </a:r>
          </a:p>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p:txBody>
      </p:sp>
      <p:sp>
        <p:nvSpPr>
          <p:cNvPr id="102" name="Google Shape;102;ge4063f598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063f598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e4063f598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GB" dirty="0">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endParaRPr dirty="0">
              <a:latin typeface="Trebuchet MS"/>
              <a:ea typeface="Trebuchet MS"/>
              <a:cs typeface="Trebuchet MS"/>
              <a:sym typeface="Trebuchet MS"/>
            </a:endParaRPr>
          </a:p>
        </p:txBody>
      </p:sp>
      <p:sp>
        <p:nvSpPr>
          <p:cNvPr id="102" name="Google Shape;102;ge4063f598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335202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063f598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e4063f598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2" name="Google Shape;102;ge4063f598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254870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2E3DC-C24A-D74F-9760-920E33946551}" type="slidenum">
              <a:rPr lang="en-US" smtClean="0"/>
              <a:t>5</a:t>
            </a:fld>
            <a:endParaRPr lang="en-US" dirty="0"/>
          </a:p>
        </p:txBody>
      </p:sp>
    </p:spTree>
    <p:extLst>
      <p:ext uri="{BB962C8B-B14F-4D97-AF65-F5344CB8AC3E}">
        <p14:creationId xmlns:p14="http://schemas.microsoft.com/office/powerpoint/2010/main" val="26596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A2E3DC-C24A-D74F-9760-920E33946551}" type="slidenum">
              <a:rPr lang="en-US" smtClean="0"/>
              <a:t>7</a:t>
            </a:fld>
            <a:endParaRPr lang="en-US" dirty="0"/>
          </a:p>
        </p:txBody>
      </p:sp>
    </p:spTree>
    <p:extLst>
      <p:ext uri="{BB962C8B-B14F-4D97-AF65-F5344CB8AC3E}">
        <p14:creationId xmlns:p14="http://schemas.microsoft.com/office/powerpoint/2010/main" val="382417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A2E3DC-C24A-D74F-9760-920E33946551}" type="slidenum">
              <a:rPr lang="en-US" smtClean="0"/>
              <a:t>8</a:t>
            </a:fld>
            <a:endParaRPr lang="en-US" dirty="0"/>
          </a:p>
        </p:txBody>
      </p:sp>
    </p:spTree>
    <p:extLst>
      <p:ext uri="{BB962C8B-B14F-4D97-AF65-F5344CB8AC3E}">
        <p14:creationId xmlns:p14="http://schemas.microsoft.com/office/powerpoint/2010/main" val="125566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A2E3DC-C24A-D74F-9760-920E33946551}" type="slidenum">
              <a:rPr lang="en-US" smtClean="0"/>
              <a:t>11</a:t>
            </a:fld>
            <a:endParaRPr lang="en-US" dirty="0"/>
          </a:p>
        </p:txBody>
      </p:sp>
    </p:spTree>
    <p:extLst>
      <p:ext uri="{BB962C8B-B14F-4D97-AF65-F5344CB8AC3E}">
        <p14:creationId xmlns:p14="http://schemas.microsoft.com/office/powerpoint/2010/main" val="423098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7197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dk1"/>
        </a:solidFill>
        <a:effectLst/>
      </p:bgPr>
    </p:bg>
    <p:spTree>
      <p:nvGrpSpPr>
        <p:cNvPr id="1" name="Shape 15"/>
        <p:cNvGrpSpPr/>
        <p:nvPr/>
      </p:nvGrpSpPr>
      <p:grpSpPr>
        <a:xfrm>
          <a:off x="0" y="0"/>
          <a:ext cx="0" cy="0"/>
          <a:chOff x="0" y="0"/>
          <a:chExt cx="0" cy="0"/>
        </a:xfrm>
      </p:grpSpPr>
      <p:pic>
        <p:nvPicPr>
          <p:cNvPr id="16" name="Google Shape;16;p6" descr="Guide Dogs Logo" title="Guide Dogs Logo"/>
          <p:cNvPicPr preferRelativeResize="0"/>
          <p:nvPr/>
        </p:nvPicPr>
        <p:blipFill rotWithShape="1">
          <a:blip r:embed="rId2">
            <a:alphaModFix/>
          </a:blip>
          <a:srcRect/>
          <a:stretch/>
        </p:blipFill>
        <p:spPr>
          <a:xfrm>
            <a:off x="425450" y="425450"/>
            <a:ext cx="1461394" cy="630000"/>
          </a:xfrm>
          <a:prstGeom prst="rect">
            <a:avLst/>
          </a:prstGeom>
          <a:noFill/>
          <a:ln>
            <a:noFill/>
          </a:ln>
        </p:spPr>
      </p:pic>
      <p:sp>
        <p:nvSpPr>
          <p:cNvPr id="17" name="Google Shape;17;p6"/>
          <p:cNvSpPr txBox="1">
            <a:spLocks noGrp="1"/>
          </p:cNvSpPr>
          <p:nvPr>
            <p:ph type="body" idx="1"/>
          </p:nvPr>
        </p:nvSpPr>
        <p:spPr>
          <a:xfrm>
            <a:off x="424799" y="1327150"/>
            <a:ext cx="8294400" cy="3132308"/>
          </a:xfrm>
          <a:prstGeom prst="rect">
            <a:avLst/>
          </a:prstGeom>
          <a:noFill/>
          <a:ln>
            <a:noFill/>
          </a:ln>
        </p:spPr>
        <p:txBody>
          <a:bodyPr spcFirstLastPara="1" wrap="square" lIns="0" tIns="0" rIns="0" bIns="0" anchor="ctr" anchorCtr="0">
            <a:noAutofit/>
          </a:bodyPr>
          <a:lstStyle>
            <a:lvl1pPr marL="457200" lvl="0" indent="-228600" algn="l">
              <a:lnSpc>
                <a:spcPct val="90000"/>
              </a:lnSpc>
              <a:spcBef>
                <a:spcPts val="0"/>
              </a:spcBef>
              <a:spcAft>
                <a:spcPts val="0"/>
              </a:spcAft>
              <a:buClr>
                <a:schemeClr val="lt1"/>
              </a:buClr>
              <a:buSzPts val="4800"/>
              <a:buNone/>
              <a:defRPr sz="4800">
                <a:solidFill>
                  <a:schemeClr val="lt1"/>
                </a:solidFill>
                <a:latin typeface="Trebuchet MS"/>
                <a:ea typeface="Trebuchet MS"/>
                <a:cs typeface="Trebuchet MS"/>
                <a:sym typeface="Trebuchet MS"/>
              </a:defRPr>
            </a:lvl1pPr>
            <a:lvl2pPr marL="914400" lvl="1" indent="-228600" algn="l">
              <a:lnSpc>
                <a:spcPct val="100000"/>
              </a:lnSpc>
              <a:spcBef>
                <a:spcPts val="900"/>
              </a:spcBef>
              <a:spcAft>
                <a:spcPts val="0"/>
              </a:spcAft>
              <a:buClr>
                <a:schemeClr val="accent1"/>
              </a:buClr>
              <a:buSzPts val="2400"/>
              <a:buFont typeface="Trebuchet MS"/>
              <a:buNone/>
              <a:defRPr sz="2400">
                <a:solidFill>
                  <a:schemeClr val="accen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6" title="Decorative"/>
          <p:cNvSpPr/>
          <p:nvPr/>
        </p:nvSpPr>
        <p:spPr>
          <a:xfrm>
            <a:off x="0" y="0"/>
            <a:ext cx="9144000" cy="6858000"/>
          </a:xfrm>
          <a:custGeom>
            <a:avLst/>
            <a:gdLst/>
            <a:ahLst/>
            <a:cxnLst/>
            <a:rect l="l" t="t" r="r" b="b"/>
            <a:pathLst>
              <a:path w="27997" h="20998" extrusionOk="0">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Divider v1">
  <p:cSld name="1_Divider v1">
    <p:spTree>
      <p:nvGrpSpPr>
        <p:cNvPr id="1" name="Shape 56"/>
        <p:cNvGrpSpPr/>
        <p:nvPr/>
      </p:nvGrpSpPr>
      <p:grpSpPr>
        <a:xfrm>
          <a:off x="0" y="0"/>
          <a:ext cx="0" cy="0"/>
          <a:chOff x="0" y="0"/>
          <a:chExt cx="0" cy="0"/>
        </a:xfrm>
      </p:grpSpPr>
      <p:sp>
        <p:nvSpPr>
          <p:cNvPr id="57" name="Google Shape;57;p27"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8" name="Google Shape;58;p27"/>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SzPts val="1800"/>
              <a:buNone/>
              <a:defRPr sz="3200">
                <a:solidFill>
                  <a:schemeClr val="lt1"/>
                </a:solidFill>
                <a:latin typeface="Arial"/>
                <a:ea typeface="Arial"/>
                <a:cs typeface="Arial"/>
                <a:sym typeface="Arial"/>
              </a:defRPr>
            </a:lvl1pPr>
            <a:lvl2pPr marL="914400" lvl="1" indent="-228600" algn="l">
              <a:lnSpc>
                <a:spcPct val="100000"/>
              </a:lnSpc>
              <a:spcBef>
                <a:spcPts val="1200"/>
              </a:spcBef>
              <a:spcAft>
                <a:spcPts val="0"/>
              </a:spcAft>
              <a:buSzPts val="1800"/>
              <a:buFont typeface="Trebuchet MS"/>
              <a:buNone/>
              <a:defRPr sz="2200">
                <a:solidFill>
                  <a:schemeClr val="lt1"/>
                </a:solidFill>
              </a:defRPr>
            </a:lvl2pPr>
            <a:lvl3pPr marL="1371600" lvl="2" indent="-228600" algn="l">
              <a:lnSpc>
                <a:spcPct val="100000"/>
              </a:lnSpc>
              <a:spcBef>
                <a:spcPts val="0"/>
              </a:spcBef>
              <a:spcAft>
                <a:spcPts val="0"/>
              </a:spcAft>
              <a:buSzPts val="1800"/>
              <a:buFont typeface="Trebuchet MS"/>
              <a:buNone/>
              <a:defRPr sz="2200"/>
            </a:lvl3pPr>
            <a:lvl4pPr marL="1828800" lvl="3" indent="-228600" algn="l">
              <a:lnSpc>
                <a:spcPct val="100000"/>
              </a:lnSpc>
              <a:spcBef>
                <a:spcPts val="0"/>
              </a:spcBef>
              <a:spcAft>
                <a:spcPts val="0"/>
              </a:spcAft>
              <a:buSzPts val="1800"/>
              <a:buFont typeface="Trebuchet MS"/>
              <a:buNone/>
              <a:defRPr sz="2200"/>
            </a:lvl4pPr>
            <a:lvl5pPr marL="2286000" lvl="4" indent="-228600" algn="l">
              <a:lnSpc>
                <a:spcPct val="100000"/>
              </a:lnSpc>
              <a:spcBef>
                <a:spcPts val="0"/>
              </a:spcBef>
              <a:spcAft>
                <a:spcPts val="0"/>
              </a:spcAft>
              <a:buSzPts val="1000"/>
              <a:buNone/>
              <a:defRPr sz="2200"/>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59" name="Google Shape;59;p27"/>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60" name="Google Shape;60;p27"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v9">
  <p:cSld name="Divider v9">
    <p:spTree>
      <p:nvGrpSpPr>
        <p:cNvPr id="1" name="Shape 61"/>
        <p:cNvGrpSpPr/>
        <p:nvPr/>
      </p:nvGrpSpPr>
      <p:grpSpPr>
        <a:xfrm>
          <a:off x="0" y="0"/>
          <a:ext cx="0" cy="0"/>
          <a:chOff x="0" y="0"/>
          <a:chExt cx="0" cy="0"/>
        </a:xfrm>
      </p:grpSpPr>
      <p:sp>
        <p:nvSpPr>
          <p:cNvPr id="62" name="Google Shape;62;p17"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63" name="Google Shape;63;p17"/>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dk1"/>
              </a:buClr>
              <a:buSzPts val="2200"/>
              <a:buFont typeface="Trebuchet MS"/>
              <a:buNone/>
              <a:defRPr sz="2200">
                <a:solidFill>
                  <a:schemeClr val="dk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17"/>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65" name="Google Shape;65;p17"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ull page image: Light background">
  <p:cSld name="Full page image: Light background">
    <p:bg>
      <p:bgPr>
        <a:solidFill>
          <a:schemeClr val="dk1"/>
        </a:solidFill>
        <a:effectLst/>
      </p:bgPr>
    </p:bg>
    <p:spTree>
      <p:nvGrpSpPr>
        <p:cNvPr id="1" name="Shape 66"/>
        <p:cNvGrpSpPr/>
        <p:nvPr/>
      </p:nvGrpSpPr>
      <p:grpSpPr>
        <a:xfrm>
          <a:off x="0" y="0"/>
          <a:ext cx="0" cy="0"/>
          <a:chOff x="0" y="0"/>
          <a:chExt cx="0" cy="0"/>
        </a:xfrm>
      </p:grpSpPr>
      <p:sp>
        <p:nvSpPr>
          <p:cNvPr id="67" name="Google Shape;67;p21"/>
          <p:cNvSpPr>
            <a:spLocks noGrp="1"/>
          </p:cNvSpPr>
          <p:nvPr>
            <p:ph type="pic" idx="2"/>
          </p:nvPr>
        </p:nvSpPr>
        <p:spPr>
          <a:xfrm>
            <a:off x="2" y="2"/>
            <a:ext cx="9143998" cy="6857998"/>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lt1"/>
              </a:buClr>
              <a:buSzPts val="1800"/>
              <a:buFont typeface="Arial"/>
              <a:buNone/>
              <a:defRPr sz="1800" b="0" i="0" u="none" strike="noStrike" cap="none">
                <a:solidFill>
                  <a:schemeClr val="lt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68" name="Google Shape;68;p21"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1"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accent1"/>
              </a:buClr>
              <a:buSzPts val="3200"/>
              <a:buNone/>
              <a:defRPr sz="3200">
                <a:solidFill>
                  <a:schemeClr val="accent1"/>
                </a:solidFill>
                <a:latin typeface="Trebuchet MS"/>
                <a:ea typeface="Trebuchet MS"/>
                <a:cs typeface="Trebuchet MS"/>
                <a:sym typeface="Trebuchet MS"/>
              </a:defRPr>
            </a:lvl1pPr>
            <a:lvl2pPr marL="914400" lvl="1" indent="-228600" algn="l">
              <a:lnSpc>
                <a:spcPct val="90000"/>
              </a:lnSpc>
              <a:spcBef>
                <a:spcPts val="0"/>
              </a:spcBef>
              <a:spcAft>
                <a:spcPts val="0"/>
              </a:spcAft>
              <a:buClr>
                <a:schemeClr val="dk1"/>
              </a:buClr>
              <a:buSzPts val="2200"/>
              <a:buFont typeface="Trebuchet MS"/>
              <a:buNone/>
              <a:defRPr sz="2200"/>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9"/>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lt1"/>
              </a:buClr>
              <a:buSzPts val="2200"/>
              <a:buNone/>
              <a:defRPr sz="2200" b="0">
                <a:solidFill>
                  <a:schemeClr val="lt1"/>
                </a:solidFill>
              </a:defRPr>
            </a:lvl1pPr>
            <a:lvl2pPr marL="914400" lvl="1" indent="-228600" algn="l">
              <a:lnSpc>
                <a:spcPct val="100000"/>
              </a:lnSpc>
              <a:spcBef>
                <a:spcPts val="1200"/>
              </a:spcBef>
              <a:spcAft>
                <a:spcPts val="0"/>
              </a:spcAft>
              <a:buClr>
                <a:schemeClr val="lt1"/>
              </a:buClr>
              <a:buSzPts val="2200"/>
              <a:buFont typeface="Trebuchet MS"/>
              <a:buNone/>
              <a:defRPr sz="2200" b="0">
                <a:solidFill>
                  <a:schemeClr val="lt1"/>
                </a:solidFill>
              </a:defRPr>
            </a:lvl2pPr>
            <a:lvl3pPr marL="1371600" lvl="2" indent="-228600" algn="l">
              <a:lnSpc>
                <a:spcPct val="100000"/>
              </a:lnSpc>
              <a:spcBef>
                <a:spcPts val="1200"/>
              </a:spcBef>
              <a:spcAft>
                <a:spcPts val="0"/>
              </a:spcAft>
              <a:buClr>
                <a:schemeClr val="lt1"/>
              </a:buClr>
              <a:buSzPts val="2200"/>
              <a:buFont typeface="Trebuchet MS"/>
              <a:buNone/>
              <a:defRPr sz="2200" b="0">
                <a:solidFill>
                  <a:schemeClr val="lt1"/>
                </a:solidFill>
              </a:defRPr>
            </a:lvl3pPr>
            <a:lvl4pPr marL="1828800" lvl="3" indent="-228600" algn="l">
              <a:lnSpc>
                <a:spcPct val="100000"/>
              </a:lnSpc>
              <a:spcBef>
                <a:spcPts val="1200"/>
              </a:spcBef>
              <a:spcAft>
                <a:spcPts val="0"/>
              </a:spcAft>
              <a:buClr>
                <a:schemeClr val="lt1"/>
              </a:buClr>
              <a:buSzPts val="2200"/>
              <a:buFont typeface="Trebuchet MS"/>
              <a:buNone/>
              <a:defRPr sz="2200" b="0">
                <a:solidFill>
                  <a:schemeClr val="lt1"/>
                </a:solidFill>
              </a:defRPr>
            </a:lvl4pPr>
            <a:lvl5pPr marL="2286000" lvl="4" indent="-228600" algn="l">
              <a:lnSpc>
                <a:spcPct val="100000"/>
              </a:lnSpc>
              <a:spcBef>
                <a:spcPts val="1200"/>
              </a:spcBef>
              <a:spcAft>
                <a:spcPts val="0"/>
              </a:spcAft>
              <a:buClr>
                <a:schemeClr val="lt1"/>
              </a:buClr>
              <a:buSzPts val="2200"/>
              <a:buFont typeface="Trebuchet MS"/>
              <a:buNone/>
              <a:defRPr sz="2200" b="0">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3" name="Google Shape;73;p9"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
        <p:nvSpPr>
          <p:cNvPr id="74" name="Google Shape;74;p9"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v3">
  <p:cSld name="Divider v3">
    <p:spTree>
      <p:nvGrpSpPr>
        <p:cNvPr id="1" name="Shape 76"/>
        <p:cNvGrpSpPr/>
        <p:nvPr/>
      </p:nvGrpSpPr>
      <p:grpSpPr>
        <a:xfrm>
          <a:off x="0" y="0"/>
          <a:ext cx="0" cy="0"/>
          <a:chOff x="0" y="0"/>
          <a:chExt cx="0" cy="0"/>
        </a:xfrm>
      </p:grpSpPr>
      <p:sp>
        <p:nvSpPr>
          <p:cNvPr id="77" name="Google Shape;77;p11"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78" name="Google Shape;78;p11"/>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dk1"/>
              </a:buClr>
              <a:buSzPts val="2200"/>
              <a:buFont typeface="Trebuchet MS"/>
              <a:buNone/>
              <a:defRPr sz="2200">
                <a:solidFill>
                  <a:schemeClr val="dk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11"/>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80" name="Google Shape;80;p11"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v5">
  <p:cSld name="Divider v5">
    <p:spTree>
      <p:nvGrpSpPr>
        <p:cNvPr id="1" name="Shape 81"/>
        <p:cNvGrpSpPr/>
        <p:nvPr/>
      </p:nvGrpSpPr>
      <p:grpSpPr>
        <a:xfrm>
          <a:off x="0" y="0"/>
          <a:ext cx="0" cy="0"/>
          <a:chOff x="0" y="0"/>
          <a:chExt cx="0" cy="0"/>
        </a:xfrm>
      </p:grpSpPr>
      <p:sp>
        <p:nvSpPr>
          <p:cNvPr id="82" name="Google Shape;82;p13"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83" name="Google Shape;83;p13"/>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dk1"/>
              </a:buClr>
              <a:buSzPts val="2200"/>
              <a:buFont typeface="Trebuchet MS"/>
              <a:buNone/>
              <a:defRPr sz="2200">
                <a:solidFill>
                  <a:schemeClr val="dk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13"/>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85" name="Google Shape;85;p13"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ivider v7">
  <p:cSld name="Divider v7">
    <p:spTree>
      <p:nvGrpSpPr>
        <p:cNvPr id="1" name="Shape 86"/>
        <p:cNvGrpSpPr/>
        <p:nvPr/>
      </p:nvGrpSpPr>
      <p:grpSpPr>
        <a:xfrm>
          <a:off x="0" y="0"/>
          <a:ext cx="0" cy="0"/>
          <a:chOff x="0" y="0"/>
          <a:chExt cx="0" cy="0"/>
        </a:xfrm>
      </p:grpSpPr>
      <p:sp>
        <p:nvSpPr>
          <p:cNvPr id="87" name="Google Shape;87;p15"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88" name="Google Shape;88;p15"/>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3200"/>
              <a:buNone/>
              <a:defRPr sz="3200">
                <a:solidFill>
                  <a:schemeClr val="dk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dk1"/>
              </a:buClr>
              <a:buSzPts val="2200"/>
              <a:buFont typeface="Trebuchet MS"/>
              <a:buNone/>
              <a:defRPr sz="2200">
                <a:solidFill>
                  <a:schemeClr val="dk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15"/>
          <p:cNvSpPr>
            <a:spLocks noGrp="1"/>
          </p:cNvSpPr>
          <p:nvPr>
            <p:ph type="pic" idx="2"/>
          </p:nvPr>
        </p:nvSpPr>
        <p:spPr>
          <a:xfrm>
            <a:off x="4181728" y="-1"/>
            <a:ext cx="4962272" cy="6858000"/>
          </a:xfrm>
          <a:prstGeom prst="rect">
            <a:avLst/>
          </a:prstGeom>
          <a:noFill/>
          <a:ln>
            <a:noFill/>
          </a:ln>
        </p:spPr>
        <p:txBody>
          <a:bodyPr spcFirstLastPara="1" wrap="square" lIns="0" tIns="0" rIns="0" bIns="720000" anchor="ctr" anchorCtr="1">
            <a:noAutofit/>
          </a:bodyPr>
          <a:lstStyle>
            <a:lvl1pPr marR="0" lvl="0" algn="l" rtl="0">
              <a:lnSpc>
                <a:spcPct val="100000"/>
              </a:lnSpc>
              <a:spcBef>
                <a:spcPts val="18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90" name="Google Shape;90;p15"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1"/>
        </a:solid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solidFill>
        <a:effectLst/>
      </p:bgPr>
    </p:bg>
    <p:spTree>
      <p:nvGrpSpPr>
        <p:cNvPr id="1" name=""/>
        <p:cNvGrpSpPr/>
        <p:nvPr/>
      </p:nvGrpSpPr>
      <p:grpSpPr>
        <a:xfrm>
          <a:off x="0" y="0"/>
          <a:ext cx="0" cy="0"/>
          <a:chOff x="0" y="0"/>
          <a:chExt cx="0" cy="0"/>
        </a:xfrm>
      </p:grpSpPr>
      <p:pic>
        <p:nvPicPr>
          <p:cNvPr id="20" name="Picture 19" descr="Guide Dogs Logo" title="Guide Dogs Logo">
            <a:extLst>
              <a:ext uri="{FF2B5EF4-FFF2-40B4-BE49-F238E27FC236}">
                <a16:creationId xmlns:a16="http://schemas.microsoft.com/office/drawing/2014/main" id="{CF8BAFF9-E26E-CD49-B1C7-889E0A61C9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450" y="425450"/>
            <a:ext cx="1461394" cy="630000"/>
          </a:xfrm>
          <a:prstGeom prst="rect">
            <a:avLst/>
          </a:prstGeom>
        </p:spPr>
      </p:pic>
      <p:sp>
        <p:nvSpPr>
          <p:cNvPr id="6" name="Text Placeholder 8">
            <a:extLst>
              <a:ext uri="{FF2B5EF4-FFF2-40B4-BE49-F238E27FC236}">
                <a16:creationId xmlns:a16="http://schemas.microsoft.com/office/drawing/2014/main" id="{22AA4134-808F-D245-8235-33416A077013}"/>
              </a:ext>
            </a:extLst>
          </p:cNvPr>
          <p:cNvSpPr>
            <a:spLocks noGrp="1"/>
          </p:cNvSpPr>
          <p:nvPr>
            <p:ph type="body" sz="quarter" idx="13" hasCustomPrompt="1"/>
          </p:nvPr>
        </p:nvSpPr>
        <p:spPr>
          <a:xfrm>
            <a:off x="424799" y="1327150"/>
            <a:ext cx="8294400" cy="3132308"/>
          </a:xfrm>
        </p:spPr>
        <p:txBody>
          <a:bodyPr anchor="ctr" anchorCtr="0">
            <a:noAutofit/>
          </a:bodyPr>
          <a:lstStyle>
            <a:lvl1pPr>
              <a:lnSpc>
                <a:spcPct val="90000"/>
              </a:lnSpc>
              <a:spcBef>
                <a:spcPts val="0"/>
              </a:spcBef>
              <a:defRPr sz="4800">
                <a:solidFill>
                  <a:schemeClr val="bg1"/>
                </a:solidFill>
                <a:latin typeface="+mj-lt"/>
              </a:defRPr>
            </a:lvl1pPr>
            <a:lvl2pPr marL="0" indent="0">
              <a:lnSpc>
                <a:spcPct val="100000"/>
              </a:lnSpc>
              <a:spcBef>
                <a:spcPts val="900"/>
              </a:spcBef>
              <a:buFontTx/>
              <a:buNone/>
              <a:defRPr sz="2400">
                <a:solidFill>
                  <a:schemeClr val="accent1"/>
                </a:solidFill>
              </a:defRPr>
            </a:lvl2pPr>
            <a:lvl3pPr marL="0" indent="0">
              <a:lnSpc>
                <a:spcPct val="100000"/>
              </a:lnSpc>
              <a:spcBef>
                <a:spcPts val="0"/>
              </a:spcBef>
              <a:buFontTx/>
              <a:buNone/>
              <a:defRPr sz="2200"/>
            </a:lvl3pPr>
            <a:lvl4pPr marL="0" indent="0">
              <a:lnSpc>
                <a:spcPct val="100000"/>
              </a:lnSpc>
              <a:spcBef>
                <a:spcPts val="0"/>
              </a:spcBef>
              <a:buFontTx/>
              <a:buNone/>
              <a:defRPr sz="2200"/>
            </a:lvl4pPr>
            <a:lvl5pPr>
              <a:lnSpc>
                <a:spcPct val="100000"/>
              </a:lnSpc>
              <a:spcBef>
                <a:spcPts val="0"/>
              </a:spcBef>
              <a:defRPr sz="2200"/>
            </a:lvl5pPr>
          </a:lstStyle>
          <a:p>
            <a:pPr lvl="0"/>
            <a:r>
              <a:rPr lang="en-GB" dirty="0"/>
              <a:t>Title slide</a:t>
            </a:r>
          </a:p>
          <a:p>
            <a:pPr lvl="1"/>
            <a:r>
              <a:rPr lang="en-GB" dirty="0"/>
              <a:t>Second level &lt;Subheading&gt;</a:t>
            </a:r>
            <a:endParaRPr lang="en-US" dirty="0"/>
          </a:p>
        </p:txBody>
      </p:sp>
      <p:sp>
        <p:nvSpPr>
          <p:cNvPr id="5" name="Freeform 4" title="Decorative">
            <a:extLst>
              <a:ext uri="{FF2B5EF4-FFF2-40B4-BE49-F238E27FC236}">
                <a16:creationId xmlns:a16="http://schemas.microsoft.com/office/drawing/2014/main" id="{568F6792-598E-8241-9C39-898BB2CC37B1}"/>
              </a:ext>
            </a:extLst>
          </p:cNvPr>
          <p:cNvSpPr>
            <a:spLocks noChangeAspect="1"/>
          </p:cNvSpPr>
          <p:nvPr userDrawn="1"/>
        </p:nvSpPr>
        <p:spPr>
          <a:xfrm>
            <a:off x="0" y="0"/>
            <a:ext cx="9144000" cy="6858000"/>
          </a:xfrm>
          <a:custGeom>
            <a:avLst/>
            <a:gdLst/>
            <a:ahLst/>
            <a:cxnLst>
              <a:cxn ang="3cd4">
                <a:pos x="hc" y="t"/>
              </a:cxn>
              <a:cxn ang="cd2">
                <a:pos x="l" y="vc"/>
              </a:cxn>
              <a:cxn ang="cd4">
                <a:pos x="hc" y="b"/>
              </a:cxn>
              <a:cxn ang="0">
                <a:pos x="r" y="vc"/>
              </a:cxn>
            </a:cxnLst>
            <a:rect l="l" t="t" r="r" b="b"/>
            <a:pathLst>
              <a:path w="27997" h="20998">
                <a:moveTo>
                  <a:pt x="26189" y="0"/>
                </a:moveTo>
                <a:cubicBezTo>
                  <a:pt x="26539" y="1662"/>
                  <a:pt x="26626" y="2304"/>
                  <a:pt x="26626" y="3966"/>
                </a:cubicBezTo>
                <a:cubicBezTo>
                  <a:pt x="26626" y="8983"/>
                  <a:pt x="23797" y="17498"/>
                  <a:pt x="13475" y="17498"/>
                </a:cubicBezTo>
                <a:cubicBezTo>
                  <a:pt x="9304" y="17498"/>
                  <a:pt x="6621" y="16857"/>
                  <a:pt x="3412" y="16857"/>
                </a:cubicBezTo>
                <a:cubicBezTo>
                  <a:pt x="1954" y="16857"/>
                  <a:pt x="962" y="17265"/>
                  <a:pt x="0" y="17703"/>
                </a:cubicBezTo>
                <a:cubicBezTo>
                  <a:pt x="0" y="20998"/>
                  <a:pt x="0" y="20998"/>
                  <a:pt x="0" y="20998"/>
                </a:cubicBezTo>
                <a:cubicBezTo>
                  <a:pt x="27997" y="20998"/>
                  <a:pt x="27997" y="20998"/>
                  <a:pt x="27997" y="20998"/>
                </a:cubicBezTo>
                <a:cubicBezTo>
                  <a:pt x="27997" y="0"/>
                  <a:pt x="27997" y="0"/>
                  <a:pt x="27997" y="0"/>
                </a:cubicBezTo>
                <a:close/>
              </a:path>
            </a:pathLst>
          </a:custGeom>
          <a:solidFill>
            <a:schemeClr val="accent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Microsoft YaHei" pitchFamily="2"/>
              <a:cs typeface="Arial Unicode MS" pitchFamily="2"/>
            </a:endParaRPr>
          </a:p>
        </p:txBody>
      </p:sp>
    </p:spTree>
    <p:extLst>
      <p:ext uri="{BB962C8B-B14F-4D97-AF65-F5344CB8AC3E}">
        <p14:creationId xmlns:p14="http://schemas.microsoft.com/office/powerpoint/2010/main" val="98077103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ivider v9">
    <p:spTree>
      <p:nvGrpSpPr>
        <p:cNvPr id="1" name=""/>
        <p:cNvGrpSpPr/>
        <p:nvPr/>
      </p:nvGrpSpPr>
      <p:grpSpPr>
        <a:xfrm>
          <a:off x="0" y="0"/>
          <a:ext cx="0" cy="0"/>
          <a:chOff x="0" y="0"/>
          <a:chExt cx="0" cy="0"/>
        </a:xfrm>
      </p:grpSpPr>
      <p:sp>
        <p:nvSpPr>
          <p:cNvPr id="10" name="Freeform 9" title="Decorative">
            <a:extLst>
              <a:ext uri="{FF2B5EF4-FFF2-40B4-BE49-F238E27FC236}">
                <a16:creationId xmlns:a16="http://schemas.microsoft.com/office/drawing/2014/main" id="{5CEDFCA6-C882-4D4A-A635-FB925D42BBAB}"/>
              </a:ext>
            </a:extLst>
          </p:cNvPr>
          <p:cNvSpPr/>
          <p:nvPr userDrawn="1"/>
        </p:nvSpPr>
        <p:spPr>
          <a:xfrm>
            <a:off x="-102" y="1"/>
            <a:ext cx="4927087" cy="6857847"/>
          </a:xfrm>
          <a:custGeom>
            <a:avLst/>
            <a:gdLst>
              <a:gd name="connsiteX0" fmla="*/ 4181830 w 4927087"/>
              <a:gd name="connsiteY0" fmla="*/ 0 h 6857847"/>
              <a:gd name="connsiteX1" fmla="*/ 4572146 w 4927087"/>
              <a:gd name="connsiteY1" fmla="*/ 6857847 h 6857847"/>
              <a:gd name="connsiteX2" fmla="*/ 4181830 w 4927087"/>
              <a:gd name="connsiteY2" fmla="*/ 6857847 h 6857847"/>
              <a:gd name="connsiteX3" fmla="*/ 4181830 w 4927087"/>
              <a:gd name="connsiteY3" fmla="*/ 0 h 6857847"/>
              <a:gd name="connsiteX4" fmla="*/ 0 w 4927087"/>
              <a:gd name="connsiteY4" fmla="*/ 0 h 6857847"/>
              <a:gd name="connsiteX5" fmla="*/ 4181524 w 4927087"/>
              <a:gd name="connsiteY5" fmla="*/ 0 h 6857847"/>
              <a:gd name="connsiteX6" fmla="*/ 4181524 w 4927087"/>
              <a:gd name="connsiteY6" fmla="*/ 6857847 h 6857847"/>
              <a:gd name="connsiteX7" fmla="*/ 0 w 4927087"/>
              <a:gd name="connsiteY7" fmla="*/ 6857847 h 685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7087" h="685784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5"/>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Microsoft YaHei" pitchFamily="2"/>
              <a:cs typeface="Arial Unicode MS" pitchFamily="2"/>
            </a:endParaRPr>
          </a:p>
        </p:txBody>
      </p:sp>
      <p:sp>
        <p:nvSpPr>
          <p:cNvPr id="6" name="Text Placeholder 8">
            <a:extLst>
              <a:ext uri="{FF2B5EF4-FFF2-40B4-BE49-F238E27FC236}">
                <a16:creationId xmlns:a16="http://schemas.microsoft.com/office/drawing/2014/main" id="{22AA4134-808F-D245-8235-33416A077013}"/>
              </a:ext>
            </a:extLst>
          </p:cNvPr>
          <p:cNvSpPr>
            <a:spLocks noGrp="1"/>
          </p:cNvSpPr>
          <p:nvPr>
            <p:ph type="body" sz="quarter" idx="13" hasCustomPrompt="1"/>
          </p:nvPr>
        </p:nvSpPr>
        <p:spPr>
          <a:xfrm>
            <a:off x="424799" y="1327150"/>
            <a:ext cx="4147201" cy="4570342"/>
          </a:xfrm>
        </p:spPr>
        <p:txBody>
          <a:bodyPr anchor="t" anchorCtr="0">
            <a:noAutofit/>
          </a:bodyPr>
          <a:lstStyle>
            <a:lvl1pPr>
              <a:lnSpc>
                <a:spcPct val="90000"/>
              </a:lnSpc>
              <a:spcBef>
                <a:spcPts val="0"/>
              </a:spcBef>
              <a:defRPr sz="3200">
                <a:solidFill>
                  <a:schemeClr val="tx1"/>
                </a:solidFill>
                <a:latin typeface="+mj-lt"/>
              </a:defRPr>
            </a:lvl1pPr>
            <a:lvl2pPr marL="0" indent="0">
              <a:lnSpc>
                <a:spcPct val="100000"/>
              </a:lnSpc>
              <a:spcBef>
                <a:spcPts val="1200"/>
              </a:spcBef>
              <a:buFontTx/>
              <a:buNone/>
              <a:defRPr sz="2200">
                <a:solidFill>
                  <a:schemeClr val="tx1"/>
                </a:solidFill>
              </a:defRPr>
            </a:lvl2pPr>
            <a:lvl3pPr marL="0" indent="0">
              <a:lnSpc>
                <a:spcPct val="100000"/>
              </a:lnSpc>
              <a:spcBef>
                <a:spcPts val="0"/>
              </a:spcBef>
              <a:buFontTx/>
              <a:buNone/>
              <a:defRPr sz="2200"/>
            </a:lvl3pPr>
            <a:lvl4pPr marL="0" indent="0">
              <a:lnSpc>
                <a:spcPct val="100000"/>
              </a:lnSpc>
              <a:spcBef>
                <a:spcPts val="0"/>
              </a:spcBef>
              <a:buFontTx/>
              <a:buNone/>
              <a:defRPr sz="2200"/>
            </a:lvl4pPr>
            <a:lvl5pPr>
              <a:lnSpc>
                <a:spcPct val="100000"/>
              </a:lnSpc>
              <a:spcBef>
                <a:spcPts val="0"/>
              </a:spcBef>
              <a:defRPr sz="2200"/>
            </a:lvl5pPr>
          </a:lstStyle>
          <a:p>
            <a:pPr lvl="0"/>
            <a:r>
              <a:rPr lang="en-GB" dirty="0"/>
              <a:t>Divider v9</a:t>
            </a:r>
          </a:p>
          <a:p>
            <a:pPr lvl="1"/>
            <a:r>
              <a:rPr lang="en-GB" dirty="0"/>
              <a:t>Second level &lt;Subheading&gt;</a:t>
            </a:r>
            <a:endParaRPr lang="en-US" dirty="0"/>
          </a:p>
        </p:txBody>
      </p:sp>
      <p:sp>
        <p:nvSpPr>
          <p:cNvPr id="12" name="Picture Placeholder 3">
            <a:extLst>
              <a:ext uri="{FF2B5EF4-FFF2-40B4-BE49-F238E27FC236}">
                <a16:creationId xmlns:a16="http://schemas.microsoft.com/office/drawing/2014/main" id="{E7FD147C-F147-8D4E-BB0B-CCCA9AD249D4}"/>
              </a:ext>
            </a:extLst>
          </p:cNvPr>
          <p:cNvSpPr>
            <a:spLocks noGrp="1"/>
          </p:cNvSpPr>
          <p:nvPr>
            <p:ph type="pic" sz="quarter" idx="10"/>
          </p:nvPr>
        </p:nvSpPr>
        <p:spPr>
          <a:xfrm>
            <a:off x="4181728" y="-1"/>
            <a:ext cx="4962272" cy="6858000"/>
          </a:xfrm>
          <a:custGeom>
            <a:avLst/>
            <a:gdLst>
              <a:gd name="connsiteX0" fmla="*/ 0 w 4962272"/>
              <a:gd name="connsiteY0" fmla="*/ 0 h 6858000"/>
              <a:gd name="connsiteX1" fmla="*/ 4962272 w 4962272"/>
              <a:gd name="connsiteY1" fmla="*/ 0 h 6858000"/>
              <a:gd name="connsiteX2" fmla="*/ 4962272 w 4962272"/>
              <a:gd name="connsiteY2" fmla="*/ 6858000 h 6858000"/>
              <a:gd name="connsiteX3" fmla="*/ 0 w 4962272"/>
              <a:gd name="connsiteY3" fmla="*/ 6858000 h 6858000"/>
              <a:gd name="connsiteX4" fmla="*/ 0 w 4962272"/>
              <a:gd name="connsiteY4" fmla="*/ 6857849 h 6858000"/>
              <a:gd name="connsiteX5" fmla="*/ 390316 w 4962272"/>
              <a:gd name="connsiteY5" fmla="*/ 6857849 h 6858000"/>
              <a:gd name="connsiteX6" fmla="*/ 0 w 4962272"/>
              <a:gd name="connsiteY6"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272" h="6858000">
                <a:moveTo>
                  <a:pt x="0" y="0"/>
                </a:moveTo>
                <a:lnTo>
                  <a:pt x="4962272" y="0"/>
                </a:lnTo>
                <a:lnTo>
                  <a:pt x="4962272" y="6858000"/>
                </a:lnTo>
                <a:lnTo>
                  <a:pt x="0" y="6858000"/>
                </a:lnTo>
                <a:lnTo>
                  <a:pt x="0" y="6857849"/>
                </a:lnTo>
                <a:cubicBezTo>
                  <a:pt x="390316" y="6857849"/>
                  <a:pt x="390316" y="6857849"/>
                  <a:pt x="390316" y="6857849"/>
                </a:cubicBezTo>
                <a:cubicBezTo>
                  <a:pt x="971066" y="4752854"/>
                  <a:pt x="837914" y="2400355"/>
                  <a:pt x="0" y="2"/>
                </a:cubicBezTo>
                <a:close/>
              </a:path>
            </a:pathLst>
          </a:custGeom>
        </p:spPr>
        <p:txBody>
          <a:bodyPr wrap="square" bIns="720000" anchor="ctr" anchorCtr="1">
            <a:noAutofit/>
          </a:bodyPr>
          <a:lstStyle>
            <a:lvl1pPr>
              <a:defRPr b="0"/>
            </a:lvl1pPr>
          </a:lstStyle>
          <a:p>
            <a:r>
              <a:rPr lang="en-US" dirty="0"/>
              <a:t>Click icon to add picture</a:t>
            </a:r>
          </a:p>
        </p:txBody>
      </p:sp>
      <p:pic>
        <p:nvPicPr>
          <p:cNvPr id="11" name="Picture 10" descr="Guide Dogs Logo" title="Guide Dogs Logo">
            <a:extLst>
              <a:ext uri="{FF2B5EF4-FFF2-40B4-BE49-F238E27FC236}">
                <a16:creationId xmlns:a16="http://schemas.microsoft.com/office/drawing/2014/main" id="{FD67FE20-75F9-4049-A58F-F599438045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450" y="6197670"/>
            <a:ext cx="835932" cy="360000"/>
          </a:xfrm>
          <a:prstGeom prst="rect">
            <a:avLst/>
          </a:prstGeom>
        </p:spPr>
      </p:pic>
    </p:spTree>
    <p:extLst>
      <p:ext uri="{BB962C8B-B14F-4D97-AF65-F5344CB8AC3E}">
        <p14:creationId xmlns:p14="http://schemas.microsoft.com/office/powerpoint/2010/main" val="890243640"/>
      </p:ext>
    </p:extLst>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able of contents">
  <p:cSld name="1_Table of contents">
    <p:bg>
      <p:bgPr>
        <a:solidFill>
          <a:schemeClr val="dk1"/>
        </a:solidFill>
        <a:effectLst/>
      </p:bgPr>
    </p:bg>
    <p:spTree>
      <p:nvGrpSpPr>
        <p:cNvPr id="1" name="Shape 19"/>
        <p:cNvGrpSpPr/>
        <p:nvPr/>
      </p:nvGrpSpPr>
      <p:grpSpPr>
        <a:xfrm>
          <a:off x="0" y="0"/>
          <a:ext cx="0" cy="0"/>
          <a:chOff x="0" y="0"/>
          <a:chExt cx="0" cy="0"/>
        </a:xfrm>
      </p:grpSpPr>
      <p:sp>
        <p:nvSpPr>
          <p:cNvPr id="20" name="Google Shape;20;p32"/>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SzPts val="1800"/>
              <a:buNone/>
              <a:defRPr sz="3200">
                <a:solidFill>
                  <a:schemeClr val="accent1"/>
                </a:solidFill>
                <a:latin typeface="Arial"/>
                <a:ea typeface="Arial"/>
                <a:cs typeface="Arial"/>
                <a:sym typeface="Arial"/>
              </a:defRPr>
            </a:lvl1pPr>
            <a:lvl2pPr marL="914400" lvl="1" indent="-228600" algn="l">
              <a:lnSpc>
                <a:spcPct val="90000"/>
              </a:lnSpc>
              <a:spcBef>
                <a:spcPts val="0"/>
              </a:spcBef>
              <a:spcAft>
                <a:spcPts val="0"/>
              </a:spcAft>
              <a:buSzPts val="1800"/>
              <a:buFont typeface="Trebuchet MS"/>
              <a:buNone/>
              <a:defRPr sz="2200"/>
            </a:lvl2pPr>
            <a:lvl3pPr marL="1371600" lvl="2" indent="-228600" algn="l">
              <a:lnSpc>
                <a:spcPct val="100000"/>
              </a:lnSpc>
              <a:spcBef>
                <a:spcPts val="0"/>
              </a:spcBef>
              <a:spcAft>
                <a:spcPts val="0"/>
              </a:spcAft>
              <a:buSzPts val="1800"/>
              <a:buFont typeface="Trebuchet MS"/>
              <a:buNone/>
              <a:defRPr sz="2200"/>
            </a:lvl3pPr>
            <a:lvl4pPr marL="1828800" lvl="3" indent="-228600" algn="l">
              <a:lnSpc>
                <a:spcPct val="100000"/>
              </a:lnSpc>
              <a:spcBef>
                <a:spcPts val="0"/>
              </a:spcBef>
              <a:spcAft>
                <a:spcPts val="0"/>
              </a:spcAft>
              <a:buSzPts val="1800"/>
              <a:buFont typeface="Trebuchet MS"/>
              <a:buNone/>
              <a:defRPr sz="2200"/>
            </a:lvl4pPr>
            <a:lvl5pPr marL="2286000" lvl="4" indent="-228600" algn="l">
              <a:lnSpc>
                <a:spcPct val="100000"/>
              </a:lnSpc>
              <a:spcBef>
                <a:spcPts val="0"/>
              </a:spcBef>
              <a:spcAft>
                <a:spcPts val="0"/>
              </a:spcAft>
              <a:buSzPts val="1000"/>
              <a:buNone/>
              <a:defRPr sz="2200"/>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
        <p:nvSpPr>
          <p:cNvPr id="21" name="Google Shape;21;p32"/>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1800"/>
              <a:buNone/>
              <a:defRPr sz="2200" b="0">
                <a:solidFill>
                  <a:schemeClr val="lt1"/>
                </a:solidFill>
              </a:defRPr>
            </a:lvl1pPr>
            <a:lvl2pPr marL="914400" lvl="1" indent="-228600" algn="l">
              <a:lnSpc>
                <a:spcPct val="100000"/>
              </a:lnSpc>
              <a:spcBef>
                <a:spcPts val="1200"/>
              </a:spcBef>
              <a:spcAft>
                <a:spcPts val="0"/>
              </a:spcAft>
              <a:buSzPts val="1800"/>
              <a:buFont typeface="Trebuchet MS"/>
              <a:buNone/>
              <a:defRPr sz="2200" b="0">
                <a:solidFill>
                  <a:schemeClr val="lt1"/>
                </a:solidFill>
              </a:defRPr>
            </a:lvl2pPr>
            <a:lvl3pPr marL="1371600" lvl="2" indent="-228600" algn="l">
              <a:lnSpc>
                <a:spcPct val="100000"/>
              </a:lnSpc>
              <a:spcBef>
                <a:spcPts val="1200"/>
              </a:spcBef>
              <a:spcAft>
                <a:spcPts val="0"/>
              </a:spcAft>
              <a:buSzPts val="1800"/>
              <a:buFont typeface="Trebuchet MS"/>
              <a:buNone/>
              <a:defRPr sz="2200" b="0">
                <a:solidFill>
                  <a:schemeClr val="lt1"/>
                </a:solidFill>
              </a:defRPr>
            </a:lvl3pPr>
            <a:lvl4pPr marL="1828800" lvl="3" indent="-228600" algn="l">
              <a:lnSpc>
                <a:spcPct val="100000"/>
              </a:lnSpc>
              <a:spcBef>
                <a:spcPts val="1200"/>
              </a:spcBef>
              <a:spcAft>
                <a:spcPts val="0"/>
              </a:spcAft>
              <a:buSzPts val="1800"/>
              <a:buFont typeface="Trebuchet MS"/>
              <a:buNone/>
              <a:defRPr sz="2200" b="0">
                <a:solidFill>
                  <a:schemeClr val="lt1"/>
                </a:solidFill>
              </a:defRPr>
            </a:lvl4pPr>
            <a:lvl5pPr marL="2286000" lvl="4" indent="-228600" algn="l">
              <a:lnSpc>
                <a:spcPct val="100000"/>
              </a:lnSpc>
              <a:spcBef>
                <a:spcPts val="1200"/>
              </a:spcBef>
              <a:spcAft>
                <a:spcPts val="0"/>
              </a:spcAft>
              <a:buSzPts val="1000"/>
              <a:buNone/>
              <a:defRPr sz="2200" b="0">
                <a:solidFill>
                  <a:schemeClr val="lt1"/>
                </a:solidFill>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pic>
        <p:nvPicPr>
          <p:cNvPr id="22" name="Google Shape;22;p32"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
        <p:nvSpPr>
          <p:cNvPr id="23" name="Google Shape;23;p32"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Divider v5">
    <p:spTree>
      <p:nvGrpSpPr>
        <p:cNvPr id="1" name=""/>
        <p:cNvGrpSpPr/>
        <p:nvPr/>
      </p:nvGrpSpPr>
      <p:grpSpPr>
        <a:xfrm>
          <a:off x="0" y="0"/>
          <a:ext cx="0" cy="0"/>
          <a:chOff x="0" y="0"/>
          <a:chExt cx="0" cy="0"/>
        </a:xfrm>
      </p:grpSpPr>
      <p:sp>
        <p:nvSpPr>
          <p:cNvPr id="10" name="Freeform 9" title="Decorative">
            <a:extLst>
              <a:ext uri="{FF2B5EF4-FFF2-40B4-BE49-F238E27FC236}">
                <a16:creationId xmlns:a16="http://schemas.microsoft.com/office/drawing/2014/main" id="{5CEDFCA6-C882-4D4A-A635-FB925D42BBAB}"/>
              </a:ext>
            </a:extLst>
          </p:cNvPr>
          <p:cNvSpPr/>
          <p:nvPr userDrawn="1"/>
        </p:nvSpPr>
        <p:spPr>
          <a:xfrm>
            <a:off x="-102" y="1"/>
            <a:ext cx="4927087" cy="6857847"/>
          </a:xfrm>
          <a:custGeom>
            <a:avLst/>
            <a:gdLst>
              <a:gd name="connsiteX0" fmla="*/ 4181830 w 4927087"/>
              <a:gd name="connsiteY0" fmla="*/ 0 h 6857847"/>
              <a:gd name="connsiteX1" fmla="*/ 4572146 w 4927087"/>
              <a:gd name="connsiteY1" fmla="*/ 6857847 h 6857847"/>
              <a:gd name="connsiteX2" fmla="*/ 4181830 w 4927087"/>
              <a:gd name="connsiteY2" fmla="*/ 6857847 h 6857847"/>
              <a:gd name="connsiteX3" fmla="*/ 4181830 w 4927087"/>
              <a:gd name="connsiteY3" fmla="*/ 0 h 6857847"/>
              <a:gd name="connsiteX4" fmla="*/ 0 w 4927087"/>
              <a:gd name="connsiteY4" fmla="*/ 0 h 6857847"/>
              <a:gd name="connsiteX5" fmla="*/ 4181524 w 4927087"/>
              <a:gd name="connsiteY5" fmla="*/ 0 h 6857847"/>
              <a:gd name="connsiteX6" fmla="*/ 4181524 w 4927087"/>
              <a:gd name="connsiteY6" fmla="*/ 6857847 h 6857847"/>
              <a:gd name="connsiteX7" fmla="*/ 0 w 4927087"/>
              <a:gd name="connsiteY7" fmla="*/ 6857847 h 685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7087" h="685784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3"/>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Microsoft YaHei" pitchFamily="2"/>
              <a:cs typeface="Arial Unicode MS" pitchFamily="2"/>
            </a:endParaRPr>
          </a:p>
        </p:txBody>
      </p:sp>
      <p:sp>
        <p:nvSpPr>
          <p:cNvPr id="6" name="Text Placeholder 8">
            <a:extLst>
              <a:ext uri="{FF2B5EF4-FFF2-40B4-BE49-F238E27FC236}">
                <a16:creationId xmlns:a16="http://schemas.microsoft.com/office/drawing/2014/main" id="{22AA4134-808F-D245-8235-33416A077013}"/>
              </a:ext>
            </a:extLst>
          </p:cNvPr>
          <p:cNvSpPr>
            <a:spLocks noGrp="1"/>
          </p:cNvSpPr>
          <p:nvPr>
            <p:ph type="body" sz="quarter" idx="13" hasCustomPrompt="1"/>
          </p:nvPr>
        </p:nvSpPr>
        <p:spPr>
          <a:xfrm>
            <a:off x="424799" y="1327150"/>
            <a:ext cx="4147201" cy="4570342"/>
          </a:xfrm>
        </p:spPr>
        <p:txBody>
          <a:bodyPr anchor="t" anchorCtr="0">
            <a:noAutofit/>
          </a:bodyPr>
          <a:lstStyle>
            <a:lvl1pPr>
              <a:lnSpc>
                <a:spcPct val="90000"/>
              </a:lnSpc>
              <a:spcBef>
                <a:spcPts val="0"/>
              </a:spcBef>
              <a:defRPr sz="3200">
                <a:solidFill>
                  <a:schemeClr val="tx1"/>
                </a:solidFill>
                <a:latin typeface="+mj-lt"/>
              </a:defRPr>
            </a:lvl1pPr>
            <a:lvl2pPr marL="0" indent="0">
              <a:lnSpc>
                <a:spcPct val="100000"/>
              </a:lnSpc>
              <a:spcBef>
                <a:spcPts val="1200"/>
              </a:spcBef>
              <a:buFontTx/>
              <a:buNone/>
              <a:defRPr sz="2200">
                <a:solidFill>
                  <a:schemeClr val="tx1"/>
                </a:solidFill>
              </a:defRPr>
            </a:lvl2pPr>
            <a:lvl3pPr marL="0" indent="0">
              <a:lnSpc>
                <a:spcPct val="100000"/>
              </a:lnSpc>
              <a:spcBef>
                <a:spcPts val="0"/>
              </a:spcBef>
              <a:buFontTx/>
              <a:buNone/>
              <a:defRPr sz="2200"/>
            </a:lvl3pPr>
            <a:lvl4pPr marL="0" indent="0">
              <a:lnSpc>
                <a:spcPct val="100000"/>
              </a:lnSpc>
              <a:spcBef>
                <a:spcPts val="0"/>
              </a:spcBef>
              <a:buFontTx/>
              <a:buNone/>
              <a:defRPr sz="2200"/>
            </a:lvl4pPr>
            <a:lvl5pPr>
              <a:lnSpc>
                <a:spcPct val="100000"/>
              </a:lnSpc>
              <a:spcBef>
                <a:spcPts val="0"/>
              </a:spcBef>
              <a:defRPr sz="2200"/>
            </a:lvl5pPr>
          </a:lstStyle>
          <a:p>
            <a:pPr lvl="0"/>
            <a:r>
              <a:rPr lang="en-GB" dirty="0"/>
              <a:t>Divider v5</a:t>
            </a:r>
          </a:p>
          <a:p>
            <a:pPr lvl="1"/>
            <a:r>
              <a:rPr lang="en-GB" dirty="0"/>
              <a:t>Second level &lt;Subheading&gt;</a:t>
            </a:r>
            <a:endParaRPr lang="en-US" dirty="0"/>
          </a:p>
        </p:txBody>
      </p:sp>
      <p:sp>
        <p:nvSpPr>
          <p:cNvPr id="12" name="Picture Placeholder 3">
            <a:extLst>
              <a:ext uri="{FF2B5EF4-FFF2-40B4-BE49-F238E27FC236}">
                <a16:creationId xmlns:a16="http://schemas.microsoft.com/office/drawing/2014/main" id="{E7FD147C-F147-8D4E-BB0B-CCCA9AD249D4}"/>
              </a:ext>
            </a:extLst>
          </p:cNvPr>
          <p:cNvSpPr>
            <a:spLocks noGrp="1"/>
          </p:cNvSpPr>
          <p:nvPr>
            <p:ph type="pic" sz="quarter" idx="10"/>
          </p:nvPr>
        </p:nvSpPr>
        <p:spPr>
          <a:xfrm>
            <a:off x="4181728" y="-1"/>
            <a:ext cx="4962272" cy="6858000"/>
          </a:xfrm>
          <a:custGeom>
            <a:avLst/>
            <a:gdLst>
              <a:gd name="connsiteX0" fmla="*/ 0 w 4962272"/>
              <a:gd name="connsiteY0" fmla="*/ 0 h 6858000"/>
              <a:gd name="connsiteX1" fmla="*/ 4962272 w 4962272"/>
              <a:gd name="connsiteY1" fmla="*/ 0 h 6858000"/>
              <a:gd name="connsiteX2" fmla="*/ 4962272 w 4962272"/>
              <a:gd name="connsiteY2" fmla="*/ 6858000 h 6858000"/>
              <a:gd name="connsiteX3" fmla="*/ 0 w 4962272"/>
              <a:gd name="connsiteY3" fmla="*/ 6858000 h 6858000"/>
              <a:gd name="connsiteX4" fmla="*/ 0 w 4962272"/>
              <a:gd name="connsiteY4" fmla="*/ 6857849 h 6858000"/>
              <a:gd name="connsiteX5" fmla="*/ 390316 w 4962272"/>
              <a:gd name="connsiteY5" fmla="*/ 6857849 h 6858000"/>
              <a:gd name="connsiteX6" fmla="*/ 0 w 4962272"/>
              <a:gd name="connsiteY6"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272" h="6858000">
                <a:moveTo>
                  <a:pt x="0" y="0"/>
                </a:moveTo>
                <a:lnTo>
                  <a:pt x="4962272" y="0"/>
                </a:lnTo>
                <a:lnTo>
                  <a:pt x="4962272" y="6858000"/>
                </a:lnTo>
                <a:lnTo>
                  <a:pt x="0" y="6858000"/>
                </a:lnTo>
                <a:lnTo>
                  <a:pt x="0" y="6857849"/>
                </a:lnTo>
                <a:cubicBezTo>
                  <a:pt x="390316" y="6857849"/>
                  <a:pt x="390316" y="6857849"/>
                  <a:pt x="390316" y="6857849"/>
                </a:cubicBezTo>
                <a:cubicBezTo>
                  <a:pt x="971066" y="4752854"/>
                  <a:pt x="837914" y="2400355"/>
                  <a:pt x="0" y="2"/>
                </a:cubicBezTo>
                <a:close/>
              </a:path>
            </a:pathLst>
          </a:custGeom>
        </p:spPr>
        <p:txBody>
          <a:bodyPr wrap="square" bIns="720000" anchor="ctr" anchorCtr="1">
            <a:noAutofit/>
          </a:bodyPr>
          <a:lstStyle>
            <a:lvl1pPr>
              <a:defRPr b="0"/>
            </a:lvl1pPr>
          </a:lstStyle>
          <a:p>
            <a:r>
              <a:rPr lang="en-US" dirty="0"/>
              <a:t>Click icon to add picture</a:t>
            </a:r>
          </a:p>
        </p:txBody>
      </p:sp>
      <p:pic>
        <p:nvPicPr>
          <p:cNvPr id="11" name="Picture 10" descr="Guide Dogs Logo" title="Guide Dogs Logo">
            <a:extLst>
              <a:ext uri="{FF2B5EF4-FFF2-40B4-BE49-F238E27FC236}">
                <a16:creationId xmlns:a16="http://schemas.microsoft.com/office/drawing/2014/main" id="{FD67FE20-75F9-4049-A58F-F599438045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450" y="6197670"/>
            <a:ext cx="835932" cy="360000"/>
          </a:xfrm>
          <a:prstGeom prst="rect">
            <a:avLst/>
          </a:prstGeom>
        </p:spPr>
      </p:pic>
    </p:spTree>
    <p:extLst>
      <p:ext uri="{BB962C8B-B14F-4D97-AF65-F5344CB8AC3E}">
        <p14:creationId xmlns:p14="http://schemas.microsoft.com/office/powerpoint/2010/main" val="3116253974"/>
      </p:ext>
    </p:extLst>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Divider v3">
    <p:spTree>
      <p:nvGrpSpPr>
        <p:cNvPr id="1" name=""/>
        <p:cNvGrpSpPr/>
        <p:nvPr/>
      </p:nvGrpSpPr>
      <p:grpSpPr>
        <a:xfrm>
          <a:off x="0" y="0"/>
          <a:ext cx="0" cy="0"/>
          <a:chOff x="0" y="0"/>
          <a:chExt cx="0" cy="0"/>
        </a:xfrm>
      </p:grpSpPr>
      <p:sp>
        <p:nvSpPr>
          <p:cNvPr id="10" name="Freeform 9" title="Decorative">
            <a:extLst>
              <a:ext uri="{FF2B5EF4-FFF2-40B4-BE49-F238E27FC236}">
                <a16:creationId xmlns:a16="http://schemas.microsoft.com/office/drawing/2014/main" id="{5CEDFCA6-C882-4D4A-A635-FB925D42BBAB}"/>
              </a:ext>
            </a:extLst>
          </p:cNvPr>
          <p:cNvSpPr/>
          <p:nvPr userDrawn="1"/>
        </p:nvSpPr>
        <p:spPr>
          <a:xfrm>
            <a:off x="-102" y="1"/>
            <a:ext cx="4927087" cy="6857847"/>
          </a:xfrm>
          <a:custGeom>
            <a:avLst/>
            <a:gdLst>
              <a:gd name="connsiteX0" fmla="*/ 4181830 w 4927087"/>
              <a:gd name="connsiteY0" fmla="*/ 0 h 6857847"/>
              <a:gd name="connsiteX1" fmla="*/ 4572146 w 4927087"/>
              <a:gd name="connsiteY1" fmla="*/ 6857847 h 6857847"/>
              <a:gd name="connsiteX2" fmla="*/ 4181830 w 4927087"/>
              <a:gd name="connsiteY2" fmla="*/ 6857847 h 6857847"/>
              <a:gd name="connsiteX3" fmla="*/ 4181830 w 4927087"/>
              <a:gd name="connsiteY3" fmla="*/ 0 h 6857847"/>
              <a:gd name="connsiteX4" fmla="*/ 0 w 4927087"/>
              <a:gd name="connsiteY4" fmla="*/ 0 h 6857847"/>
              <a:gd name="connsiteX5" fmla="*/ 4181524 w 4927087"/>
              <a:gd name="connsiteY5" fmla="*/ 0 h 6857847"/>
              <a:gd name="connsiteX6" fmla="*/ 4181524 w 4927087"/>
              <a:gd name="connsiteY6" fmla="*/ 6857847 h 6857847"/>
              <a:gd name="connsiteX7" fmla="*/ 0 w 4927087"/>
              <a:gd name="connsiteY7" fmla="*/ 6857847 h 685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7087" h="6857847">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accent2"/>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Microsoft YaHei" pitchFamily="2"/>
              <a:cs typeface="Arial Unicode MS" pitchFamily="2"/>
            </a:endParaRPr>
          </a:p>
        </p:txBody>
      </p:sp>
      <p:sp>
        <p:nvSpPr>
          <p:cNvPr id="6" name="Text Placeholder 8">
            <a:extLst>
              <a:ext uri="{FF2B5EF4-FFF2-40B4-BE49-F238E27FC236}">
                <a16:creationId xmlns:a16="http://schemas.microsoft.com/office/drawing/2014/main" id="{22AA4134-808F-D245-8235-33416A077013}"/>
              </a:ext>
            </a:extLst>
          </p:cNvPr>
          <p:cNvSpPr>
            <a:spLocks noGrp="1"/>
          </p:cNvSpPr>
          <p:nvPr>
            <p:ph type="body" sz="quarter" idx="13" hasCustomPrompt="1"/>
          </p:nvPr>
        </p:nvSpPr>
        <p:spPr>
          <a:xfrm>
            <a:off x="424799" y="1327150"/>
            <a:ext cx="4147201" cy="4570342"/>
          </a:xfrm>
        </p:spPr>
        <p:txBody>
          <a:bodyPr anchor="t" anchorCtr="0">
            <a:noAutofit/>
          </a:bodyPr>
          <a:lstStyle>
            <a:lvl1pPr>
              <a:lnSpc>
                <a:spcPct val="90000"/>
              </a:lnSpc>
              <a:spcBef>
                <a:spcPts val="0"/>
              </a:spcBef>
              <a:defRPr sz="3200">
                <a:solidFill>
                  <a:schemeClr val="tx1"/>
                </a:solidFill>
                <a:latin typeface="+mj-lt"/>
              </a:defRPr>
            </a:lvl1pPr>
            <a:lvl2pPr marL="0" indent="0">
              <a:lnSpc>
                <a:spcPct val="100000"/>
              </a:lnSpc>
              <a:spcBef>
                <a:spcPts val="1200"/>
              </a:spcBef>
              <a:buFontTx/>
              <a:buNone/>
              <a:defRPr sz="2200">
                <a:solidFill>
                  <a:schemeClr val="tx1"/>
                </a:solidFill>
              </a:defRPr>
            </a:lvl2pPr>
            <a:lvl3pPr marL="0" indent="0">
              <a:lnSpc>
                <a:spcPct val="100000"/>
              </a:lnSpc>
              <a:spcBef>
                <a:spcPts val="0"/>
              </a:spcBef>
              <a:buFontTx/>
              <a:buNone/>
              <a:defRPr sz="2200"/>
            </a:lvl3pPr>
            <a:lvl4pPr marL="0" indent="0">
              <a:lnSpc>
                <a:spcPct val="100000"/>
              </a:lnSpc>
              <a:spcBef>
                <a:spcPts val="0"/>
              </a:spcBef>
              <a:buFontTx/>
              <a:buNone/>
              <a:defRPr sz="2200"/>
            </a:lvl4pPr>
            <a:lvl5pPr>
              <a:lnSpc>
                <a:spcPct val="100000"/>
              </a:lnSpc>
              <a:spcBef>
                <a:spcPts val="0"/>
              </a:spcBef>
              <a:defRPr sz="2200"/>
            </a:lvl5pPr>
          </a:lstStyle>
          <a:p>
            <a:pPr lvl="0"/>
            <a:r>
              <a:rPr lang="en-GB" dirty="0"/>
              <a:t>Divider v3</a:t>
            </a:r>
          </a:p>
          <a:p>
            <a:pPr lvl="1"/>
            <a:r>
              <a:rPr lang="en-GB" dirty="0"/>
              <a:t>Second level &lt;Subheading&gt;</a:t>
            </a:r>
            <a:endParaRPr lang="en-US" dirty="0"/>
          </a:p>
        </p:txBody>
      </p:sp>
      <p:sp>
        <p:nvSpPr>
          <p:cNvPr id="12" name="Picture Placeholder 3">
            <a:extLst>
              <a:ext uri="{FF2B5EF4-FFF2-40B4-BE49-F238E27FC236}">
                <a16:creationId xmlns:a16="http://schemas.microsoft.com/office/drawing/2014/main" id="{E7FD147C-F147-8D4E-BB0B-CCCA9AD249D4}"/>
              </a:ext>
            </a:extLst>
          </p:cNvPr>
          <p:cNvSpPr>
            <a:spLocks noGrp="1"/>
          </p:cNvSpPr>
          <p:nvPr>
            <p:ph type="pic" sz="quarter" idx="10"/>
          </p:nvPr>
        </p:nvSpPr>
        <p:spPr>
          <a:xfrm>
            <a:off x="4181728" y="-1"/>
            <a:ext cx="4962272" cy="6858000"/>
          </a:xfrm>
          <a:custGeom>
            <a:avLst/>
            <a:gdLst>
              <a:gd name="connsiteX0" fmla="*/ 0 w 4962272"/>
              <a:gd name="connsiteY0" fmla="*/ 0 h 6858000"/>
              <a:gd name="connsiteX1" fmla="*/ 4962272 w 4962272"/>
              <a:gd name="connsiteY1" fmla="*/ 0 h 6858000"/>
              <a:gd name="connsiteX2" fmla="*/ 4962272 w 4962272"/>
              <a:gd name="connsiteY2" fmla="*/ 6858000 h 6858000"/>
              <a:gd name="connsiteX3" fmla="*/ 0 w 4962272"/>
              <a:gd name="connsiteY3" fmla="*/ 6858000 h 6858000"/>
              <a:gd name="connsiteX4" fmla="*/ 0 w 4962272"/>
              <a:gd name="connsiteY4" fmla="*/ 6857849 h 6858000"/>
              <a:gd name="connsiteX5" fmla="*/ 390316 w 4962272"/>
              <a:gd name="connsiteY5" fmla="*/ 6857849 h 6858000"/>
              <a:gd name="connsiteX6" fmla="*/ 0 w 4962272"/>
              <a:gd name="connsiteY6"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272" h="6858000">
                <a:moveTo>
                  <a:pt x="0" y="0"/>
                </a:moveTo>
                <a:lnTo>
                  <a:pt x="4962272" y="0"/>
                </a:lnTo>
                <a:lnTo>
                  <a:pt x="4962272" y="6858000"/>
                </a:lnTo>
                <a:lnTo>
                  <a:pt x="0" y="6858000"/>
                </a:lnTo>
                <a:lnTo>
                  <a:pt x="0" y="6857849"/>
                </a:lnTo>
                <a:cubicBezTo>
                  <a:pt x="390316" y="6857849"/>
                  <a:pt x="390316" y="6857849"/>
                  <a:pt x="390316" y="6857849"/>
                </a:cubicBezTo>
                <a:cubicBezTo>
                  <a:pt x="971066" y="4752854"/>
                  <a:pt x="837914" y="2400355"/>
                  <a:pt x="0" y="2"/>
                </a:cubicBezTo>
                <a:close/>
              </a:path>
            </a:pathLst>
          </a:custGeom>
        </p:spPr>
        <p:txBody>
          <a:bodyPr wrap="square" bIns="720000" anchor="ctr" anchorCtr="1">
            <a:noAutofit/>
          </a:bodyPr>
          <a:lstStyle>
            <a:lvl1pPr>
              <a:defRPr b="0"/>
            </a:lvl1pPr>
          </a:lstStyle>
          <a:p>
            <a:r>
              <a:rPr lang="en-US" dirty="0"/>
              <a:t>Click icon to add picture</a:t>
            </a:r>
          </a:p>
        </p:txBody>
      </p:sp>
      <p:pic>
        <p:nvPicPr>
          <p:cNvPr id="11" name="Picture 10" descr="Guide Dogs Logo" title="Guide Dogs Logo">
            <a:extLst>
              <a:ext uri="{FF2B5EF4-FFF2-40B4-BE49-F238E27FC236}">
                <a16:creationId xmlns:a16="http://schemas.microsoft.com/office/drawing/2014/main" id="{FD67FE20-75F9-4049-A58F-F599438045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5450" y="6197670"/>
            <a:ext cx="835932" cy="360000"/>
          </a:xfrm>
          <a:prstGeom prst="rect">
            <a:avLst/>
          </a:prstGeom>
        </p:spPr>
      </p:pic>
    </p:spTree>
    <p:extLst>
      <p:ext uri="{BB962C8B-B14F-4D97-AF65-F5344CB8AC3E}">
        <p14:creationId xmlns:p14="http://schemas.microsoft.com/office/powerpoint/2010/main" val="4255944501"/>
      </p:ext>
    </p:extLst>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v2">
  <p:cSld name="Divider v2">
    <p:bg>
      <p:bgPr>
        <a:solidFill>
          <a:schemeClr val="accent1"/>
        </a:solidFill>
        <a:effectLst/>
      </p:bgPr>
    </p:bg>
    <p:spTree>
      <p:nvGrpSpPr>
        <p:cNvPr id="1" name="Shape 25"/>
        <p:cNvGrpSpPr/>
        <p:nvPr/>
      </p:nvGrpSpPr>
      <p:grpSpPr>
        <a:xfrm>
          <a:off x="0" y="0"/>
          <a:ext cx="0" cy="0"/>
          <a:chOff x="0" y="0"/>
          <a:chExt cx="0" cy="0"/>
        </a:xfrm>
      </p:grpSpPr>
      <p:sp>
        <p:nvSpPr>
          <p:cNvPr id="26" name="Google Shape;26;p10"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27" name="Google Shape;27;p10"/>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8" name="Google Shape;28;p10"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v1">
  <p:cSld name="Title and content v1">
    <p:spTree>
      <p:nvGrpSpPr>
        <p:cNvPr id="1" name="Shape 29"/>
        <p:cNvGrpSpPr/>
        <p:nvPr/>
      </p:nvGrpSpPr>
      <p:grpSpPr>
        <a:xfrm>
          <a:off x="0" y="0"/>
          <a:ext cx="0" cy="0"/>
          <a:chOff x="0" y="0"/>
          <a:chExt cx="0" cy="0"/>
        </a:xfrm>
      </p:grpSpPr>
      <p:sp>
        <p:nvSpPr>
          <p:cNvPr id="30" name="Google Shape;30;p7"/>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dk1"/>
              </a:buClr>
              <a:buSzPts val="3200"/>
              <a:buNone/>
              <a:defRPr sz="3200">
                <a:latin typeface="Trebuchet MS"/>
                <a:ea typeface="Trebuchet MS"/>
                <a:cs typeface="Trebuchet MS"/>
                <a:sym typeface="Trebuchet MS"/>
              </a:defRPr>
            </a:lvl1pPr>
            <a:lvl2pPr marL="914400" lvl="1" indent="-228600" algn="l">
              <a:lnSpc>
                <a:spcPct val="90000"/>
              </a:lnSpc>
              <a:spcBef>
                <a:spcPts val="0"/>
              </a:spcBef>
              <a:spcAft>
                <a:spcPts val="0"/>
              </a:spcAft>
              <a:buClr>
                <a:schemeClr val="dk1"/>
              </a:buClr>
              <a:buSzPts val="2200"/>
              <a:buFont typeface="Trebuchet MS"/>
              <a:buNone/>
              <a:defRPr sz="2200"/>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1" name="Google Shape;31;p7"/>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900"/>
              </a:spcBef>
              <a:spcAft>
                <a:spcPts val="0"/>
              </a:spcAft>
              <a:buClr>
                <a:schemeClr val="dk1"/>
              </a:buClr>
              <a:buSzPts val="1800"/>
              <a:buChar char="–"/>
              <a:defRPr/>
            </a:lvl3pPr>
            <a:lvl4pPr marL="1828800" lvl="3" indent="-228600" algn="l">
              <a:lnSpc>
                <a:spcPct val="100000"/>
              </a:lnSpc>
              <a:spcBef>
                <a:spcPts val="0"/>
              </a:spcBef>
              <a:spcAft>
                <a:spcPts val="0"/>
              </a:spcAft>
              <a:buClr>
                <a:schemeClr val="dk1"/>
              </a:buClr>
              <a:buSzPts val="1800"/>
              <a:buNone/>
              <a:defRPr/>
            </a:lvl4pPr>
            <a:lvl5pPr marL="2286000" lvl="4" indent="-228600" algn="l">
              <a:lnSpc>
                <a:spcPct val="100000"/>
              </a:lnSpc>
              <a:spcBef>
                <a:spcPts val="1800"/>
              </a:spcBef>
              <a:spcAft>
                <a:spcPts val="0"/>
              </a:spcAft>
              <a:buClr>
                <a:schemeClr val="dk1"/>
              </a:buClr>
              <a:buSzPts val="180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7"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v8">
  <p:cSld name="Divider v8">
    <p:bg>
      <p:bgPr>
        <a:solidFill>
          <a:schemeClr val="accent4"/>
        </a:solidFill>
        <a:effectLst/>
      </p:bgPr>
    </p:bg>
    <p:spTree>
      <p:nvGrpSpPr>
        <p:cNvPr id="1" name="Shape 34"/>
        <p:cNvGrpSpPr/>
        <p:nvPr/>
      </p:nvGrpSpPr>
      <p:grpSpPr>
        <a:xfrm>
          <a:off x="0" y="0"/>
          <a:ext cx="0" cy="0"/>
          <a:chOff x="0" y="0"/>
          <a:chExt cx="0" cy="0"/>
        </a:xfrm>
      </p:grpSpPr>
      <p:sp>
        <p:nvSpPr>
          <p:cNvPr id="35" name="Google Shape;35;p16"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36" name="Google Shape;36;p16"/>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7" name="Google Shape;37;p16"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v4">
  <p:cSld name="Divider v4">
    <p:bg>
      <p:bgPr>
        <a:solidFill>
          <a:schemeClr val="accent2"/>
        </a:solidFill>
        <a:effectLst/>
      </p:bgPr>
    </p:bg>
    <p:spTree>
      <p:nvGrpSpPr>
        <p:cNvPr id="1" name="Shape 38"/>
        <p:cNvGrpSpPr/>
        <p:nvPr/>
      </p:nvGrpSpPr>
      <p:grpSpPr>
        <a:xfrm>
          <a:off x="0" y="0"/>
          <a:ext cx="0" cy="0"/>
          <a:chOff x="0" y="0"/>
          <a:chExt cx="0" cy="0"/>
        </a:xfrm>
      </p:grpSpPr>
      <p:sp>
        <p:nvSpPr>
          <p:cNvPr id="39" name="Google Shape;39;p12"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40" name="Google Shape;40;p12"/>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12"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content v2">
  <p:cSld name="Title and content v2">
    <p:bg>
      <p:bgPr>
        <a:solidFill>
          <a:schemeClr val="dk1"/>
        </a:solidFill>
        <a:effectLst/>
      </p:bgPr>
    </p:bg>
    <p:spTree>
      <p:nvGrpSpPr>
        <p:cNvPr id="1" name="Shape 42"/>
        <p:cNvGrpSpPr/>
        <p:nvPr/>
      </p:nvGrpSpPr>
      <p:grpSpPr>
        <a:xfrm>
          <a:off x="0" y="0"/>
          <a:ext cx="0" cy="0"/>
          <a:chOff x="0" y="0"/>
          <a:chExt cx="0" cy="0"/>
        </a:xfrm>
      </p:grpSpPr>
      <p:sp>
        <p:nvSpPr>
          <p:cNvPr id="43" name="Google Shape;43;p19"/>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90000"/>
              </a:lnSpc>
              <a:spcBef>
                <a:spcPts val="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19"/>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chemeClr val="lt1"/>
              </a:buClr>
              <a:buSzPts val="1800"/>
              <a:buNone/>
              <a:defRPr>
                <a:solidFill>
                  <a:schemeClr val="lt1"/>
                </a:solidFill>
              </a:defRPr>
            </a:lvl1pPr>
            <a:lvl2pPr marL="914400" lvl="1" indent="-342900" algn="l">
              <a:lnSpc>
                <a:spcPct val="100000"/>
              </a:lnSpc>
              <a:spcBef>
                <a:spcPts val="1200"/>
              </a:spcBef>
              <a:spcAft>
                <a:spcPts val="0"/>
              </a:spcAft>
              <a:buClr>
                <a:schemeClr val="lt1"/>
              </a:buClr>
              <a:buSzPts val="1800"/>
              <a:buChar char="•"/>
              <a:defRPr>
                <a:solidFill>
                  <a:schemeClr val="lt1"/>
                </a:solidFill>
              </a:defRPr>
            </a:lvl2pPr>
            <a:lvl3pPr marL="1371600" lvl="2" indent="-342900" algn="l">
              <a:lnSpc>
                <a:spcPct val="100000"/>
              </a:lnSpc>
              <a:spcBef>
                <a:spcPts val="900"/>
              </a:spcBef>
              <a:spcAft>
                <a:spcPts val="0"/>
              </a:spcAft>
              <a:buClr>
                <a:schemeClr val="lt1"/>
              </a:buClr>
              <a:buSzPts val="1800"/>
              <a:buChar char="–"/>
              <a:defRPr>
                <a:solidFill>
                  <a:schemeClr val="lt1"/>
                </a:solidFill>
              </a:defRPr>
            </a:lvl3pPr>
            <a:lvl4pPr marL="1828800" lvl="3" indent="-228600" algn="l">
              <a:lnSpc>
                <a:spcPct val="100000"/>
              </a:lnSpc>
              <a:spcBef>
                <a:spcPts val="0"/>
              </a:spcBef>
              <a:spcAft>
                <a:spcPts val="0"/>
              </a:spcAft>
              <a:buClr>
                <a:schemeClr val="lt1"/>
              </a:buClr>
              <a:buSzPts val="1800"/>
              <a:buFont typeface="Trebuchet MS"/>
              <a:buNone/>
              <a:defRPr>
                <a:solidFill>
                  <a:schemeClr val="lt1"/>
                </a:solidFill>
              </a:defRPr>
            </a:lvl4pPr>
            <a:lvl5pPr marL="2286000" lvl="4" indent="-228600" algn="l">
              <a:lnSpc>
                <a:spcPct val="100000"/>
              </a:lnSpc>
              <a:spcBef>
                <a:spcPts val="1800"/>
              </a:spcBef>
              <a:spcAft>
                <a:spcPts val="0"/>
              </a:spcAft>
              <a:buClr>
                <a:schemeClr val="lt1"/>
              </a:buClr>
              <a:buSzPts val="1000"/>
              <a:buFont typeface="Trebuchet MS"/>
              <a:buNone/>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5" name="Google Shape;45;p19"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
        <p:nvSpPr>
          <p:cNvPr id="46" name="Google Shape;46;p19"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400"/>
              <a:buNone/>
              <a:defRPr sz="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
          <p15:clr>
            <a:srgbClr val="FBAE40"/>
          </p15:clr>
        </p15:guide>
        <p15:guide id="2" orient="horz" pos="4104">
          <p15:clr>
            <a:srgbClr val="FBAE40"/>
          </p15:clr>
        </p15:guide>
        <p15:guide id="3" orient="horz" pos="3714">
          <p15:clr>
            <a:srgbClr val="FBAE40"/>
          </p15:clr>
        </p15:guide>
        <p15:guide id="4" orient="horz" pos="8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v10">
  <p:cSld name="Divider v10">
    <p:bg>
      <p:bgPr>
        <a:solidFill>
          <a:schemeClr val="accent5"/>
        </a:solidFill>
        <a:effectLst/>
      </p:bgPr>
    </p:bg>
    <p:spTree>
      <p:nvGrpSpPr>
        <p:cNvPr id="1" name="Shape 48"/>
        <p:cNvGrpSpPr/>
        <p:nvPr/>
      </p:nvGrpSpPr>
      <p:grpSpPr>
        <a:xfrm>
          <a:off x="0" y="0"/>
          <a:ext cx="0" cy="0"/>
          <a:chOff x="0" y="0"/>
          <a:chExt cx="0" cy="0"/>
        </a:xfrm>
      </p:grpSpPr>
      <p:sp>
        <p:nvSpPr>
          <p:cNvPr id="49" name="Google Shape;49;p18"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50" name="Google Shape;50;p18"/>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1" name="Google Shape;51;p18"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v6">
  <p:cSld name="Divider v6">
    <p:bg>
      <p:bgPr>
        <a:solidFill>
          <a:schemeClr val="accent3"/>
        </a:solidFill>
        <a:effectLst/>
      </p:bgPr>
    </p:bg>
    <p:spTree>
      <p:nvGrpSpPr>
        <p:cNvPr id="1" name="Shape 52"/>
        <p:cNvGrpSpPr/>
        <p:nvPr/>
      </p:nvGrpSpPr>
      <p:grpSpPr>
        <a:xfrm>
          <a:off x="0" y="0"/>
          <a:ext cx="0" cy="0"/>
          <a:chOff x="0" y="0"/>
          <a:chExt cx="0" cy="0"/>
        </a:xfrm>
      </p:grpSpPr>
      <p:sp>
        <p:nvSpPr>
          <p:cNvPr id="53" name="Google Shape;53;p14" title="Decorative"/>
          <p:cNvSpPr/>
          <p:nvPr/>
        </p:nvSpPr>
        <p:spPr>
          <a:xfrm>
            <a:off x="-102" y="1"/>
            <a:ext cx="4927087" cy="6857847"/>
          </a:xfrm>
          <a:custGeom>
            <a:avLst/>
            <a:gdLst/>
            <a:ahLst/>
            <a:cxnLst/>
            <a:rect l="l" t="t" r="r" b="b"/>
            <a:pathLst>
              <a:path w="4927087" h="6857847" extrusionOk="0">
                <a:moveTo>
                  <a:pt x="4181830" y="0"/>
                </a:moveTo>
                <a:cubicBezTo>
                  <a:pt x="5019744" y="2400353"/>
                  <a:pt x="5152896" y="4752852"/>
                  <a:pt x="4572146" y="6857847"/>
                </a:cubicBezTo>
                <a:cubicBezTo>
                  <a:pt x="4572146" y="6857847"/>
                  <a:pt x="4572146" y="6857847"/>
                  <a:pt x="4181830" y="6857847"/>
                </a:cubicBezTo>
                <a:cubicBezTo>
                  <a:pt x="4181830" y="6857847"/>
                  <a:pt x="4181830" y="6857847"/>
                  <a:pt x="4181830" y="0"/>
                </a:cubicBezTo>
                <a:close/>
                <a:moveTo>
                  <a:pt x="0" y="0"/>
                </a:moveTo>
                <a:lnTo>
                  <a:pt x="4181524" y="0"/>
                </a:lnTo>
                <a:lnTo>
                  <a:pt x="4181524" y="6857847"/>
                </a:lnTo>
                <a:lnTo>
                  <a:pt x="0" y="6857847"/>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Trebuchet MS"/>
              <a:buNone/>
            </a:pPr>
            <a:endParaRPr sz="1800" b="0" i="0" u="none" strike="noStrike" cap="none">
              <a:solidFill>
                <a:schemeClr val="dk1"/>
              </a:solidFill>
              <a:latin typeface="Arial"/>
              <a:ea typeface="Arial"/>
              <a:cs typeface="Arial"/>
              <a:sym typeface="Arial"/>
            </a:endParaRPr>
          </a:p>
        </p:txBody>
      </p:sp>
      <p:sp>
        <p:nvSpPr>
          <p:cNvPr id="54" name="Google Shape;54;p14"/>
          <p:cNvSpPr txBox="1">
            <a:spLocks noGrp="1"/>
          </p:cNvSpPr>
          <p:nvPr>
            <p:ph type="body" idx="1"/>
          </p:nvPr>
        </p:nvSpPr>
        <p:spPr>
          <a:xfrm>
            <a:off x="424799" y="1327150"/>
            <a:ext cx="4147201" cy="457034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lt1"/>
              </a:buClr>
              <a:buSzPts val="3200"/>
              <a:buNone/>
              <a:defRPr sz="3200">
                <a:solidFill>
                  <a:schemeClr val="lt1"/>
                </a:solidFill>
                <a:latin typeface="Trebuchet MS"/>
                <a:ea typeface="Trebuchet MS"/>
                <a:cs typeface="Trebuchet MS"/>
                <a:sym typeface="Trebuchet MS"/>
              </a:defRPr>
            </a:lvl1pPr>
            <a:lvl2pPr marL="914400" lvl="1" indent="-228600" algn="l">
              <a:lnSpc>
                <a:spcPct val="100000"/>
              </a:lnSpc>
              <a:spcBef>
                <a:spcPts val="1200"/>
              </a:spcBef>
              <a:spcAft>
                <a:spcPts val="0"/>
              </a:spcAft>
              <a:buClr>
                <a:schemeClr val="lt1"/>
              </a:buClr>
              <a:buSzPts val="2200"/>
              <a:buFont typeface="Trebuchet MS"/>
              <a:buNone/>
              <a:defRPr sz="2200">
                <a:solidFill>
                  <a:schemeClr val="lt1"/>
                </a:solidFill>
              </a:defRPr>
            </a:lvl2pPr>
            <a:lvl3pPr marL="1371600" lvl="2" indent="-228600" algn="l">
              <a:lnSpc>
                <a:spcPct val="100000"/>
              </a:lnSpc>
              <a:spcBef>
                <a:spcPts val="0"/>
              </a:spcBef>
              <a:spcAft>
                <a:spcPts val="0"/>
              </a:spcAft>
              <a:buClr>
                <a:schemeClr val="dk1"/>
              </a:buClr>
              <a:buSzPts val="2200"/>
              <a:buFont typeface="Trebuchet MS"/>
              <a:buNone/>
              <a:defRPr sz="2200"/>
            </a:lvl3pPr>
            <a:lvl4pPr marL="1828800" lvl="3" indent="-228600" algn="l">
              <a:lnSpc>
                <a:spcPct val="100000"/>
              </a:lnSpc>
              <a:spcBef>
                <a:spcPts val="0"/>
              </a:spcBef>
              <a:spcAft>
                <a:spcPts val="0"/>
              </a:spcAft>
              <a:buClr>
                <a:schemeClr val="dk1"/>
              </a:buClr>
              <a:buSzPts val="2200"/>
              <a:buFont typeface="Trebuchet MS"/>
              <a:buNone/>
              <a:defRPr sz="2200"/>
            </a:lvl4pPr>
            <a:lvl5pPr marL="2286000" lvl="4" indent="-228600" algn="l">
              <a:lnSpc>
                <a:spcPct val="100000"/>
              </a:lnSpc>
              <a:spcBef>
                <a:spcPts val="0"/>
              </a:spcBef>
              <a:spcAft>
                <a:spcPts val="0"/>
              </a:spcAft>
              <a:buClr>
                <a:schemeClr val="dk1"/>
              </a:buClr>
              <a:buSzPts val="2200"/>
              <a:buFont typeface="Trebuchet MS"/>
              <a:buNone/>
              <a:defRPr sz="22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14" descr="Guide Dogs Logo" title="Guide Dogs Logo"/>
          <p:cNvPicPr preferRelativeResize="0"/>
          <p:nvPr/>
        </p:nvPicPr>
        <p:blipFill rotWithShape="1">
          <a:blip r:embed="rId2">
            <a:alphaModFix/>
          </a:blip>
          <a:srcRect/>
          <a:stretch/>
        </p:blipFill>
        <p:spPr>
          <a:xfrm>
            <a:off x="425450" y="6197670"/>
            <a:ext cx="835932" cy="360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25450" y="295198"/>
            <a:ext cx="8294400" cy="936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Trebuchet MS"/>
              <a:buNone/>
              <a:defRPr sz="3200" b="1"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425450" y="1329994"/>
            <a:ext cx="8294400" cy="45648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18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1pPr>
            <a:lvl2pPr marL="914400" marR="0" lvl="1" indent="-342900" algn="l" rtl="0">
              <a:lnSpc>
                <a:spcPct val="100000"/>
              </a:lnSpc>
              <a:spcBef>
                <a:spcPts val="12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9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228600"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4pPr>
            <a:lvl5pPr marL="2286000" marR="0" lvl="4" indent="-228600" algn="l" rtl="0">
              <a:lnSpc>
                <a:spcPct val="100000"/>
              </a:lnSpc>
              <a:spcBef>
                <a:spcPts val="1800"/>
              </a:spcBef>
              <a:spcAft>
                <a:spcPts val="0"/>
              </a:spcAft>
              <a:buClr>
                <a:schemeClr val="dk1"/>
              </a:buClr>
              <a:buSzPts val="1000"/>
              <a:buFont typeface="Trebuchet MS"/>
              <a:buNone/>
              <a:defRPr sz="100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pic>
        <p:nvPicPr>
          <p:cNvPr id="12" name="Google Shape;12;p5" descr="Guide Dogs Logo" title="Guide Dogs Logo"/>
          <p:cNvPicPr preferRelativeResize="0"/>
          <p:nvPr/>
        </p:nvPicPr>
        <p:blipFill rotWithShape="1">
          <a:blip r:embed="rId23">
            <a:alphaModFix/>
          </a:blip>
          <a:srcRect/>
          <a:stretch/>
        </p:blipFill>
        <p:spPr>
          <a:xfrm>
            <a:off x="425451" y="6197670"/>
            <a:ext cx="827573" cy="356400"/>
          </a:xfrm>
          <a:prstGeom prst="rect">
            <a:avLst/>
          </a:prstGeom>
          <a:noFill/>
          <a:ln>
            <a:noFill/>
          </a:ln>
        </p:spPr>
      </p:pic>
      <p:sp>
        <p:nvSpPr>
          <p:cNvPr id="13" name="Google Shape;13;p5" title="Decorative"/>
          <p:cNvSpPr txBox="1">
            <a:spLocks noGrp="1"/>
          </p:cNvSpPr>
          <p:nvPr>
            <p:ph type="ftr" idx="11"/>
          </p:nvPr>
        </p:nvSpPr>
        <p:spPr>
          <a:xfrm>
            <a:off x="6346825" y="6416675"/>
            <a:ext cx="2085975" cy="154800"/>
          </a:xfrm>
          <a:prstGeom prst="rect">
            <a:avLst/>
          </a:prstGeom>
          <a:noFill/>
          <a:ln>
            <a:noFill/>
          </a:ln>
        </p:spPr>
        <p:txBody>
          <a:bodyPr spcFirstLastPara="1" wrap="square" lIns="0" tIns="0" rIns="0" bIns="0" anchor="t" anchorCtr="0">
            <a:noAutofit/>
          </a:bodyPr>
          <a:lstStyle>
            <a:lvl1pPr marR="0" lvl="0" algn="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5" title="Decorative"/>
          <p:cNvSpPr txBox="1">
            <a:spLocks noGrp="1"/>
          </p:cNvSpPr>
          <p:nvPr>
            <p:ph type="sldNum" idx="12"/>
          </p:nvPr>
        </p:nvSpPr>
        <p:spPr>
          <a:xfrm>
            <a:off x="8432800" y="6416675"/>
            <a:ext cx="287338" cy="1548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68">
          <p15:clr>
            <a:srgbClr val="F26B43"/>
          </p15:clr>
        </p15:guide>
        <p15:guide id="2" pos="549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volunteerscotland@guidedogs.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body" idx="1"/>
          </p:nvPr>
        </p:nvSpPr>
        <p:spPr>
          <a:xfrm>
            <a:off x="212400" y="1491900"/>
            <a:ext cx="8719200" cy="3874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lt1"/>
              </a:buClr>
              <a:buSzPts val="4800"/>
              <a:buNone/>
            </a:pPr>
            <a:r>
              <a:rPr lang="en-GB" dirty="0"/>
              <a:t>Northern Ireland &amp; Scotland</a:t>
            </a:r>
          </a:p>
          <a:p>
            <a:pPr marL="0" lvl="0" indent="0" algn="l" rtl="0">
              <a:lnSpc>
                <a:spcPct val="90000"/>
              </a:lnSpc>
              <a:spcBef>
                <a:spcPts val="0"/>
              </a:spcBef>
              <a:spcAft>
                <a:spcPts val="0"/>
              </a:spcAft>
              <a:buClr>
                <a:schemeClr val="lt1"/>
              </a:buClr>
              <a:buSzPts val="4800"/>
              <a:buNone/>
            </a:pPr>
            <a:r>
              <a:rPr lang="en-GB" dirty="0"/>
              <a:t>regional round-up </a:t>
            </a:r>
            <a:endParaRPr dirty="0"/>
          </a:p>
          <a:p>
            <a:pPr marL="0" lvl="1" indent="0" algn="l" rtl="0">
              <a:lnSpc>
                <a:spcPct val="100000"/>
              </a:lnSpc>
              <a:spcBef>
                <a:spcPts val="900"/>
              </a:spcBef>
              <a:spcAft>
                <a:spcPts val="0"/>
              </a:spcAft>
              <a:buSzPts val="2400"/>
              <a:buNone/>
            </a:pPr>
            <a:r>
              <a:rPr lang="en-GB" dirty="0"/>
              <a:t>News and information from your teams </a:t>
            </a:r>
            <a:endParaRPr dirty="0"/>
          </a:p>
          <a:p>
            <a:pPr marL="0" lvl="1" indent="0" algn="l" rtl="0">
              <a:lnSpc>
                <a:spcPct val="100000"/>
              </a:lnSpc>
              <a:spcBef>
                <a:spcPts val="900"/>
              </a:spcBef>
              <a:spcAft>
                <a:spcPts val="0"/>
              </a:spcAft>
              <a:buClr>
                <a:schemeClr val="dk2"/>
              </a:buClr>
              <a:buSzPts val="2400"/>
              <a:buFont typeface="Arial"/>
              <a:buNone/>
            </a:pPr>
            <a:r>
              <a:rPr lang="en-GB" dirty="0"/>
              <a:t>11</a:t>
            </a:r>
            <a:r>
              <a:rPr lang="en-GB" baseline="30000" dirty="0"/>
              <a:t>th</a:t>
            </a:r>
            <a:r>
              <a:rPr lang="en-GB" dirty="0"/>
              <a:t> August 2021</a:t>
            </a:r>
            <a:endParaRPr dirty="0"/>
          </a:p>
          <a:p>
            <a:pPr marL="0" lvl="1" indent="0" algn="l" rtl="0">
              <a:lnSpc>
                <a:spcPct val="100000"/>
              </a:lnSpc>
              <a:spcBef>
                <a:spcPts val="900"/>
              </a:spcBef>
              <a:spcAft>
                <a:spcPts val="0"/>
              </a:spcAft>
              <a:buClr>
                <a:schemeClr val="dk2"/>
              </a:buClr>
              <a:buSzPts val="2400"/>
              <a:buFont typeface="Arial"/>
              <a:buNone/>
            </a:pPr>
            <a:r>
              <a:rPr lang="en-GB" dirty="0"/>
              <a:t>Hosted by: Ken Mayes</a:t>
            </a:r>
            <a:endParaRPr dirty="0"/>
          </a:p>
          <a:p>
            <a:pPr marL="0" lvl="1" indent="0" algn="l" rtl="0">
              <a:lnSpc>
                <a:spcPct val="100000"/>
              </a:lnSpc>
              <a:spcBef>
                <a:spcPts val="900"/>
              </a:spcBef>
              <a:spcAft>
                <a:spcPts val="0"/>
              </a:spcAft>
              <a:buClr>
                <a:schemeClr val="dk2"/>
              </a:buClr>
              <a:buSzPts val="2400"/>
              <a:buFont typeface="Arial"/>
              <a:buNone/>
            </a:pPr>
            <a:r>
              <a:rPr lang="en-GB" dirty="0"/>
              <a:t>Panellists: Ken Mayes, Emily Harvey, Wendy Kinnin,</a:t>
            </a:r>
          </a:p>
          <a:p>
            <a:pPr marL="0" lvl="1" indent="0" algn="l" rtl="0">
              <a:lnSpc>
                <a:spcPct val="100000"/>
              </a:lnSpc>
              <a:spcBef>
                <a:spcPts val="900"/>
              </a:spcBef>
              <a:spcAft>
                <a:spcPts val="0"/>
              </a:spcAft>
              <a:buClr>
                <a:schemeClr val="dk2"/>
              </a:buClr>
              <a:buSzPts val="2400"/>
              <a:buFont typeface="Arial"/>
              <a:buNone/>
            </a:pPr>
            <a:r>
              <a:rPr lang="en-GB" dirty="0"/>
              <a:t>Linda Middlemist, Martin Walls, Emma Brown, </a:t>
            </a:r>
          </a:p>
          <a:p>
            <a:pPr marL="0" lvl="1" indent="0" algn="l" rtl="0">
              <a:lnSpc>
                <a:spcPct val="100000"/>
              </a:lnSpc>
              <a:spcBef>
                <a:spcPts val="900"/>
              </a:spcBef>
              <a:spcAft>
                <a:spcPts val="0"/>
              </a:spcAft>
              <a:buClr>
                <a:schemeClr val="dk2"/>
              </a:buClr>
              <a:buSzPts val="2400"/>
              <a:buFont typeface="Arial"/>
              <a:buNone/>
            </a:pPr>
            <a:r>
              <a:rPr lang="en-GB" dirty="0"/>
              <a:t>Robbie Campbell, Emma Murton</a:t>
            </a:r>
            <a:endParaRPr dirty="0"/>
          </a:p>
          <a:p>
            <a:pPr marL="0" lvl="1" indent="0" algn="l" rtl="0">
              <a:lnSpc>
                <a:spcPct val="100000"/>
              </a:lnSpc>
              <a:spcBef>
                <a:spcPts val="900"/>
              </a:spcBef>
              <a:spcAft>
                <a:spcPts val="0"/>
              </a:spcAft>
              <a:buSzPts val="2400"/>
              <a:buNone/>
            </a:pPr>
            <a:endParaRPr dirty="0"/>
          </a:p>
        </p:txBody>
      </p:sp>
      <p:sp>
        <p:nvSpPr>
          <p:cNvPr id="98" name="Google Shape;98;p1"/>
          <p:cNvSpPr txBox="1"/>
          <p:nvPr/>
        </p:nvSpPr>
        <p:spPr>
          <a:xfrm>
            <a:off x="6782800" y="5925550"/>
            <a:ext cx="1759500" cy="721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000"/>
              <a:buFont typeface="Arial"/>
              <a:buNone/>
            </a:pPr>
            <a:endParaRPr sz="2100" b="1"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7CB788-2B29-4081-8E32-99C1D0B664DE}"/>
              </a:ext>
            </a:extLst>
          </p:cNvPr>
          <p:cNvSpPr>
            <a:spLocks noGrp="1"/>
          </p:cNvSpPr>
          <p:nvPr>
            <p:ph type="title" idx="4294967295"/>
          </p:nvPr>
        </p:nvSpPr>
        <p:spPr>
          <a:xfrm>
            <a:off x="250085" y="99599"/>
            <a:ext cx="4146550" cy="45704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Incentives</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Sign up to get a free fundraising pack, full of useful resources to help organise your  activities and support you to fundraise.</a:t>
            </a:r>
            <a:b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br>
            <a:b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br>
            <a: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Join the Walk 90 and get a beanie hat and dog bandana to wear with pride during your walk.</a:t>
            </a:r>
            <a:b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br>
            <a:b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br>
            <a: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Individual fundraisers, who choose a different challenge, and bank their fundraising will receive one of our limited edition 90-year pin badges. (T&amp;Cs apply.)</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Any group, organisation or school will be eligible to be entered into a prize draw to win an in-person visit from our 90</a:t>
            </a:r>
            <a:r>
              <a:rPr kumimoji="0" lang="en-GB" sz="2000" b="0" i="0" u="none" strike="noStrike" kern="1200" cap="none" spc="0" normalizeH="0" baseline="30000" noProof="0" dirty="0">
                <a:ln>
                  <a:noFill/>
                </a:ln>
                <a:solidFill>
                  <a:schemeClr val="tx1"/>
                </a:solidFill>
                <a:effectLst/>
                <a:uLnTx/>
                <a:uFillTx/>
                <a:latin typeface="Trebuchet MS" panose="020B0603020202020204" pitchFamily="34" charset="0"/>
                <a:ea typeface="+mn-ea"/>
                <a:cs typeface="+mn-cs"/>
              </a:rPr>
              <a:t>th</a:t>
            </a:r>
            <a:r>
              <a:rPr kumimoji="0" lang="en-GB" sz="20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 year puppy – Flash!</a:t>
            </a:r>
            <a:endParaRPr kumimoji="0" lang="en-GB" sz="20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chemeClr val="tx1"/>
              </a:solidFill>
              <a:effectLst/>
              <a:uLnTx/>
              <a:uFillTx/>
              <a:latin typeface="+mj-lt"/>
              <a:ea typeface="+mn-ea"/>
              <a:cs typeface="+mn-cs"/>
            </a:endParaRPr>
          </a:p>
        </p:txBody>
      </p:sp>
      <p:pic>
        <p:nvPicPr>
          <p:cNvPr id="5" name="Picture Placeholder 4" descr="Joanna Paige and Flash the guide dog puppy. ">
            <a:extLst>
              <a:ext uri="{FF2B5EF4-FFF2-40B4-BE49-F238E27FC236}">
                <a16:creationId xmlns:a16="http://schemas.microsoft.com/office/drawing/2014/main" id="{4CEFE74C-98AC-4026-BE23-D816B773B24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595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D3A8319-9C6C-4710-AF7E-2B27D9875561}"/>
              </a:ext>
            </a:extLst>
          </p:cNvPr>
          <p:cNvSpPr>
            <a:spLocks noGrp="1"/>
          </p:cNvSpPr>
          <p:nvPr>
            <p:ph type="title" idx="4294967295"/>
          </p:nvPr>
        </p:nvSpPr>
        <p:spPr>
          <a:xfrm>
            <a:off x="526093" y="488516"/>
            <a:ext cx="8292230" cy="171134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p>
            <a:pPr>
              <a:lnSpc>
                <a:spcPct val="100000"/>
              </a:lnSpc>
              <a:spcBef>
                <a:spcPts val="1800"/>
              </a:spcBef>
              <a:defRPr/>
            </a:pPr>
            <a:r>
              <a:rPr kumimoji="0" lang="en-GB" sz="3600" b="1" i="0" u="none" strike="noStrike" kern="1200" cap="none" spc="0" normalizeH="0" baseline="0" noProof="0" dirty="0">
                <a:ln>
                  <a:noFill/>
                </a:ln>
                <a:solidFill>
                  <a:schemeClr val="tx1"/>
                </a:solidFill>
                <a:effectLst/>
                <a:uLnTx/>
                <a:uFillTx/>
                <a:latin typeface="+mn-lt"/>
                <a:ea typeface="+mn-ea"/>
                <a:cs typeface="+mn-cs"/>
              </a:rPr>
              <a:t>How will you do 90 your way?</a:t>
            </a:r>
            <a:br>
              <a:rPr kumimoji="0" lang="en-GB" sz="3600" b="1" i="0" u="none" strike="noStrike" kern="1200" cap="none" spc="0" normalizeH="0" baseline="0" noProof="0" dirty="0">
                <a:ln>
                  <a:noFill/>
                </a:ln>
                <a:solidFill>
                  <a:schemeClr val="tx1"/>
                </a:solidFill>
                <a:effectLst/>
                <a:uLnTx/>
                <a:uFillTx/>
                <a:latin typeface="+mn-lt"/>
                <a:ea typeface="+mn-ea"/>
                <a:cs typeface="+mn-cs"/>
              </a:rPr>
            </a:br>
            <a:br>
              <a:rPr kumimoji="0" lang="en-GB" sz="3600" b="1" i="0" u="none" strike="noStrike" kern="1200" cap="none" spc="0" normalizeH="0" baseline="0" noProof="0" dirty="0">
                <a:ln>
                  <a:noFill/>
                </a:ln>
                <a:solidFill>
                  <a:schemeClr val="tx1"/>
                </a:solidFill>
                <a:effectLst/>
                <a:uLnTx/>
                <a:uFillTx/>
                <a:latin typeface="+mn-lt"/>
                <a:ea typeface="+mn-ea"/>
                <a:cs typeface="+mn-cs"/>
              </a:rPr>
            </a:br>
            <a:r>
              <a:rPr lang="en-GB" sz="2700" b="0" dirty="0"/>
              <a:t>Our Regional Community Fundraising team are currently working on plans for our own 90 themed fundraiser. We will be going into competition with the other regional Community Fundraising teams and we’ll be sure to share our plans with you soon.</a:t>
            </a:r>
            <a:br>
              <a:rPr lang="en-GB" sz="2700" b="0" dirty="0"/>
            </a:br>
            <a:br>
              <a:rPr lang="en-GB" sz="2700" b="0" dirty="0"/>
            </a:br>
            <a:r>
              <a:rPr lang="en-GB" sz="2700" b="0" dirty="0"/>
              <a:t>We’d love for you to join us, with your own Guide Dogs 90 Appeal fundraiser this October, either individually or for even more fun, with your team. </a:t>
            </a:r>
            <a:br>
              <a:rPr lang="en-GB" sz="2700" b="0" dirty="0"/>
            </a:br>
            <a:br>
              <a:rPr lang="en-GB" sz="2700" b="0" dirty="0"/>
            </a:br>
            <a:r>
              <a:rPr lang="en-GB" sz="2700" b="0" dirty="0"/>
              <a:t>Please speak to a member of the Community Fundraising team if you would like more information or some inspiration to get you started.</a:t>
            </a:r>
            <a:br>
              <a:rPr kumimoji="0" lang="en-GB" sz="3600" b="1" i="0" u="none" strike="noStrike" kern="1200" cap="none" spc="0" normalizeH="0" baseline="0" noProof="0" dirty="0">
                <a:ln>
                  <a:noFill/>
                </a:ln>
                <a:solidFill>
                  <a:schemeClr val="tx1"/>
                </a:solidFill>
                <a:effectLst/>
                <a:uLnTx/>
                <a:uFillTx/>
                <a:latin typeface="+mn-lt"/>
                <a:ea typeface="+mn-ea"/>
                <a:cs typeface="+mn-cs"/>
              </a:rPr>
            </a:br>
            <a:endParaRPr kumimoji="0" lang="en-GB" sz="36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1685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0DE6C1-4C63-43AC-B893-55611F84BF59}"/>
              </a:ext>
            </a:extLst>
          </p:cNvPr>
          <p:cNvSpPr>
            <a:spLocks noGrp="1"/>
          </p:cNvSpPr>
          <p:nvPr>
            <p:ph type="body" idx="1"/>
          </p:nvPr>
        </p:nvSpPr>
        <p:spPr/>
        <p:txBody>
          <a:bodyPr/>
          <a:lstStyle/>
          <a:p>
            <a:r>
              <a:rPr lang="en-GB" dirty="0"/>
              <a:t>Academy</a:t>
            </a:r>
          </a:p>
        </p:txBody>
      </p:sp>
      <p:sp>
        <p:nvSpPr>
          <p:cNvPr id="3" name="Text Placeholder 2">
            <a:extLst>
              <a:ext uri="{FF2B5EF4-FFF2-40B4-BE49-F238E27FC236}">
                <a16:creationId xmlns:a16="http://schemas.microsoft.com/office/drawing/2014/main" id="{A71F9B62-17E9-4049-816C-6E4A63D4BD66}"/>
              </a:ext>
            </a:extLst>
          </p:cNvPr>
          <p:cNvSpPr>
            <a:spLocks noGrp="1"/>
          </p:cNvSpPr>
          <p:nvPr>
            <p:ph type="body" idx="2"/>
          </p:nvPr>
        </p:nvSpPr>
        <p:spPr/>
        <p:txBody>
          <a:bodyPr/>
          <a:lstStyle/>
          <a:p>
            <a:pPr marL="571500" indent="-342900">
              <a:buFont typeface="Arial" panose="020B0604020202020204" pitchFamily="34" charset="0"/>
              <a:buChar char="•"/>
            </a:pPr>
            <a:r>
              <a:rPr lang="en-GB" sz="2400" b="0" dirty="0">
                <a:latin typeface="Trebuchet MS" panose="020B0603020202020204" pitchFamily="34" charset="0"/>
              </a:rPr>
              <a:t>New way of recruiting and training our technical canine workforce</a:t>
            </a:r>
          </a:p>
          <a:p>
            <a:pPr marL="571500" indent="-342900">
              <a:buFont typeface="Arial" panose="020B0604020202020204" pitchFamily="34" charset="0"/>
              <a:buChar char="•"/>
            </a:pPr>
            <a:r>
              <a:rPr lang="en-GB" sz="2400" b="0" dirty="0">
                <a:latin typeface="Trebuchet MS" panose="020B0603020202020204" pitchFamily="34" charset="0"/>
              </a:rPr>
              <a:t>Enables more recruits at one time than ever before</a:t>
            </a:r>
          </a:p>
          <a:p>
            <a:pPr marL="571500" indent="-342900">
              <a:buFont typeface="Arial" panose="020B0604020202020204" pitchFamily="34" charset="0"/>
              <a:buChar char="•"/>
            </a:pPr>
            <a:r>
              <a:rPr lang="en-GB" sz="2400" b="0" dirty="0">
                <a:latin typeface="Trebuchet MS" panose="020B0603020202020204" pitchFamily="34" charset="0"/>
              </a:rPr>
              <a:t>Standardises trainee experience with a centralised learning and management focus</a:t>
            </a:r>
          </a:p>
          <a:p>
            <a:pPr marL="571500" indent="-342900">
              <a:buFont typeface="Arial" panose="020B0604020202020204" pitchFamily="34" charset="0"/>
              <a:buChar char="•"/>
            </a:pPr>
            <a:r>
              <a:rPr lang="en-GB" sz="2400" b="0" dirty="0">
                <a:latin typeface="Trebuchet MS" panose="020B0603020202020204" pitchFamily="34" charset="0"/>
              </a:rPr>
              <a:t>We have recruited our Trainee Learning Specialist and Regional Manager and have started our recruitment of trainees.</a:t>
            </a:r>
          </a:p>
          <a:p>
            <a:pPr marL="571500" indent="-342900">
              <a:buFont typeface="Arial" panose="020B0604020202020204" pitchFamily="34" charset="0"/>
              <a:buChar char="•"/>
            </a:pPr>
            <a:r>
              <a:rPr lang="en-GB" sz="2400" b="0" dirty="0">
                <a:latin typeface="Trebuchet MS" panose="020B0603020202020204" pitchFamily="34" charset="0"/>
              </a:rPr>
              <a:t>Potential start dates of Oct/Nov this year</a:t>
            </a:r>
          </a:p>
          <a:p>
            <a:endParaRPr lang="en-GB" dirty="0"/>
          </a:p>
        </p:txBody>
      </p:sp>
      <p:sp>
        <p:nvSpPr>
          <p:cNvPr id="4" name="Slide Number Placeholder 3">
            <a:extLst>
              <a:ext uri="{FF2B5EF4-FFF2-40B4-BE49-F238E27FC236}">
                <a16:creationId xmlns:a16="http://schemas.microsoft.com/office/drawing/2014/main" id="{2C0E93DD-7D9A-4546-B65D-81F6E3BD6A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12</a:t>
            </a:fld>
            <a:endParaRPr lang="en-GB"/>
          </a:p>
        </p:txBody>
      </p:sp>
    </p:spTree>
    <p:extLst>
      <p:ext uri="{BB962C8B-B14F-4D97-AF65-F5344CB8AC3E}">
        <p14:creationId xmlns:p14="http://schemas.microsoft.com/office/powerpoint/2010/main" val="149435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4063f5983_0_47"/>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New guidance for dog handlers </a:t>
            </a:r>
            <a:endParaRPr/>
          </a:p>
        </p:txBody>
      </p:sp>
      <p:sp>
        <p:nvSpPr>
          <p:cNvPr id="137" name="Google Shape;137;ge4063f5983_0_47"/>
          <p:cNvSpPr txBox="1">
            <a:spLocks noGrp="1"/>
          </p:cNvSpPr>
          <p:nvPr>
            <p:ph type="sldNum" idx="12"/>
          </p:nvPr>
        </p:nvSpPr>
        <p:spPr>
          <a:xfrm>
            <a:off x="8432800" y="6416675"/>
            <a:ext cx="287400"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13</a:t>
            </a:fld>
            <a:endParaRPr/>
          </a:p>
        </p:txBody>
      </p:sp>
      <p:sp>
        <p:nvSpPr>
          <p:cNvPr id="138" name="Google Shape;138;ge4063f5983_0_47"/>
          <p:cNvSpPr txBox="1"/>
          <p:nvPr/>
        </p:nvSpPr>
        <p:spPr>
          <a:xfrm>
            <a:off x="652300" y="946150"/>
            <a:ext cx="7780500" cy="243140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200"/>
              </a:spcBef>
              <a:spcAft>
                <a:spcPts val="0"/>
              </a:spcAft>
              <a:buClr>
                <a:schemeClr val="dk2"/>
              </a:buClr>
              <a:buSzPts val="2200"/>
              <a:buFont typeface="Arial"/>
              <a:buNone/>
            </a:pPr>
            <a:r>
              <a:rPr lang="en-GB" sz="2000" dirty="0">
                <a:solidFill>
                  <a:schemeClr val="dk1"/>
                </a:solidFill>
                <a:latin typeface="Trebuchet MS"/>
                <a:ea typeface="Trebuchet MS"/>
                <a:cs typeface="Trebuchet MS"/>
                <a:sym typeface="Trebuchet MS"/>
              </a:rPr>
              <a:t>The Five Domains Model (Mellor,1994), focuses on each dog having positive experiences in: </a:t>
            </a:r>
            <a:endParaRPr sz="2000" dirty="0">
              <a:solidFill>
                <a:schemeClr val="dk1"/>
              </a:solidFill>
              <a:latin typeface="Trebuchet MS"/>
              <a:ea typeface="Trebuchet MS"/>
              <a:cs typeface="Trebuchet MS"/>
              <a:sym typeface="Trebuchet MS"/>
            </a:endParaRPr>
          </a:p>
          <a:p>
            <a:pPr marL="914400" lvl="1" indent="-355600" algn="l" rtl="0">
              <a:lnSpc>
                <a:spcPct val="90000"/>
              </a:lnSpc>
              <a:spcBef>
                <a:spcPts val="1200"/>
              </a:spcBef>
              <a:spcAft>
                <a:spcPts val="0"/>
              </a:spcAft>
              <a:buClr>
                <a:schemeClr val="dk1"/>
              </a:buClr>
              <a:buSzPts val="2000"/>
              <a:buFont typeface="Trebuchet MS"/>
              <a:buChar char="•"/>
            </a:pPr>
            <a:r>
              <a:rPr lang="en-GB" sz="2000" dirty="0">
                <a:solidFill>
                  <a:schemeClr val="dk1"/>
                </a:solidFill>
                <a:latin typeface="Trebuchet MS"/>
                <a:ea typeface="Trebuchet MS"/>
                <a:cs typeface="Trebuchet MS"/>
                <a:sym typeface="Trebuchet MS"/>
              </a:rPr>
              <a:t>Nutrition</a:t>
            </a:r>
            <a:endParaRPr sz="2000" dirty="0">
              <a:solidFill>
                <a:schemeClr val="dk1"/>
              </a:solidFill>
              <a:latin typeface="Trebuchet MS"/>
              <a:ea typeface="Trebuchet MS"/>
              <a:cs typeface="Trebuchet MS"/>
              <a:sym typeface="Trebuchet MS"/>
            </a:endParaRPr>
          </a:p>
          <a:p>
            <a:pPr marL="914400" lvl="1" indent="-355600" algn="l" rtl="0">
              <a:lnSpc>
                <a:spcPct val="90000"/>
              </a:lnSpc>
              <a:spcBef>
                <a:spcPts val="0"/>
              </a:spcBef>
              <a:spcAft>
                <a:spcPts val="0"/>
              </a:spcAft>
              <a:buClr>
                <a:schemeClr val="dk1"/>
              </a:buClr>
              <a:buSzPts val="2000"/>
              <a:buFont typeface="Trebuchet MS"/>
              <a:buChar char="•"/>
            </a:pPr>
            <a:r>
              <a:rPr lang="en-GB" sz="2000" dirty="0">
                <a:solidFill>
                  <a:schemeClr val="dk1"/>
                </a:solidFill>
                <a:latin typeface="Trebuchet MS"/>
                <a:ea typeface="Trebuchet MS"/>
                <a:cs typeface="Trebuchet MS"/>
                <a:sym typeface="Trebuchet MS"/>
              </a:rPr>
              <a:t>Environment</a:t>
            </a:r>
            <a:endParaRPr sz="2000" dirty="0">
              <a:solidFill>
                <a:schemeClr val="dk1"/>
              </a:solidFill>
              <a:latin typeface="Trebuchet MS"/>
              <a:ea typeface="Trebuchet MS"/>
              <a:cs typeface="Trebuchet MS"/>
              <a:sym typeface="Trebuchet MS"/>
            </a:endParaRPr>
          </a:p>
          <a:p>
            <a:pPr marL="914400" lvl="1" indent="-355600" algn="l" rtl="0">
              <a:lnSpc>
                <a:spcPct val="90000"/>
              </a:lnSpc>
              <a:spcBef>
                <a:spcPts val="0"/>
              </a:spcBef>
              <a:spcAft>
                <a:spcPts val="0"/>
              </a:spcAft>
              <a:buClr>
                <a:schemeClr val="dk1"/>
              </a:buClr>
              <a:buSzPts val="2000"/>
              <a:buFont typeface="Trebuchet MS"/>
              <a:buChar char="•"/>
            </a:pPr>
            <a:r>
              <a:rPr lang="en-GB" sz="2000" dirty="0">
                <a:solidFill>
                  <a:schemeClr val="dk1"/>
                </a:solidFill>
                <a:latin typeface="Trebuchet MS"/>
                <a:ea typeface="Trebuchet MS"/>
                <a:cs typeface="Trebuchet MS"/>
                <a:sym typeface="Trebuchet MS"/>
              </a:rPr>
              <a:t>Physical health</a:t>
            </a:r>
            <a:endParaRPr sz="2000" dirty="0">
              <a:solidFill>
                <a:schemeClr val="dk1"/>
              </a:solidFill>
              <a:latin typeface="Trebuchet MS"/>
              <a:ea typeface="Trebuchet MS"/>
              <a:cs typeface="Trebuchet MS"/>
              <a:sym typeface="Trebuchet MS"/>
            </a:endParaRPr>
          </a:p>
          <a:p>
            <a:pPr marL="914400" lvl="1" indent="-355600" algn="l" rtl="0">
              <a:lnSpc>
                <a:spcPct val="90000"/>
              </a:lnSpc>
              <a:spcBef>
                <a:spcPts val="0"/>
              </a:spcBef>
              <a:spcAft>
                <a:spcPts val="0"/>
              </a:spcAft>
              <a:buClr>
                <a:schemeClr val="dk1"/>
              </a:buClr>
              <a:buSzPts val="2000"/>
              <a:buFont typeface="Trebuchet MS"/>
              <a:buChar char="•"/>
            </a:pPr>
            <a:r>
              <a:rPr lang="en-GB" sz="2000" dirty="0">
                <a:solidFill>
                  <a:schemeClr val="dk1"/>
                </a:solidFill>
                <a:latin typeface="Trebuchet MS"/>
                <a:ea typeface="Trebuchet MS"/>
                <a:cs typeface="Trebuchet MS"/>
                <a:sym typeface="Trebuchet MS"/>
              </a:rPr>
              <a:t>Behavioural interactions</a:t>
            </a:r>
            <a:endParaRPr sz="2000" dirty="0">
              <a:solidFill>
                <a:schemeClr val="dk1"/>
              </a:solidFill>
              <a:latin typeface="Trebuchet MS"/>
              <a:ea typeface="Trebuchet MS"/>
              <a:cs typeface="Trebuchet MS"/>
              <a:sym typeface="Trebuchet MS"/>
            </a:endParaRPr>
          </a:p>
          <a:p>
            <a:pPr marL="914400" lvl="1" indent="-355600" algn="l" rtl="0">
              <a:lnSpc>
                <a:spcPct val="90000"/>
              </a:lnSpc>
              <a:spcBef>
                <a:spcPts val="0"/>
              </a:spcBef>
              <a:spcAft>
                <a:spcPts val="0"/>
              </a:spcAft>
              <a:buClr>
                <a:schemeClr val="dk1"/>
              </a:buClr>
              <a:buSzPts val="2000"/>
              <a:buFont typeface="Trebuchet MS"/>
              <a:buChar char="•"/>
            </a:pPr>
            <a:r>
              <a:rPr lang="en-GB" sz="2000" dirty="0">
                <a:solidFill>
                  <a:schemeClr val="dk1"/>
                </a:solidFill>
                <a:latin typeface="Trebuchet MS"/>
                <a:ea typeface="Trebuchet MS"/>
                <a:cs typeface="Trebuchet MS"/>
                <a:sym typeface="Trebuchet MS"/>
              </a:rPr>
              <a:t>Emotional experiences</a:t>
            </a:r>
            <a:endParaRPr sz="2000" dirty="0">
              <a:solidFill>
                <a:schemeClr val="dk1"/>
              </a:solidFill>
              <a:latin typeface="Trebuchet MS"/>
              <a:ea typeface="Trebuchet MS"/>
              <a:cs typeface="Trebuchet MS"/>
              <a:sym typeface="Trebuchet MS"/>
            </a:endParaRPr>
          </a:p>
        </p:txBody>
      </p:sp>
      <p:pic>
        <p:nvPicPr>
          <p:cNvPr id="5" name="Picture 4" descr="A child and a dog sitting on a bench&#10;&#10;Description automatically generated with low confidence">
            <a:extLst>
              <a:ext uri="{FF2B5EF4-FFF2-40B4-BE49-F238E27FC236}">
                <a16:creationId xmlns:a16="http://schemas.microsoft.com/office/drawing/2014/main" id="{04FD41F8-7E14-4AA6-B7F0-D1578B6881CE}"/>
              </a:ext>
            </a:extLst>
          </p:cNvPr>
          <p:cNvPicPr>
            <a:picLocks noChangeAspect="1"/>
          </p:cNvPicPr>
          <p:nvPr/>
        </p:nvPicPr>
        <p:blipFill>
          <a:blip r:embed="rId3"/>
          <a:stretch>
            <a:fillRect/>
          </a:stretch>
        </p:blipFill>
        <p:spPr>
          <a:xfrm>
            <a:off x="2124534" y="3480446"/>
            <a:ext cx="4480404" cy="298693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e4063f5983_0_56"/>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dirty="0"/>
              <a:t>Here’s some tips based on our five domains </a:t>
            </a:r>
            <a:endParaRPr dirty="0"/>
          </a:p>
        </p:txBody>
      </p:sp>
      <p:sp>
        <p:nvSpPr>
          <p:cNvPr id="145" name="Google Shape;145;ge4063f5983_0_56"/>
          <p:cNvSpPr txBox="1">
            <a:spLocks noGrp="1"/>
          </p:cNvSpPr>
          <p:nvPr>
            <p:ph type="sldNum" idx="12"/>
          </p:nvPr>
        </p:nvSpPr>
        <p:spPr>
          <a:xfrm>
            <a:off x="8432800" y="6416675"/>
            <a:ext cx="287400"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14</a:t>
            </a:fld>
            <a:endParaRPr/>
          </a:p>
        </p:txBody>
      </p:sp>
      <p:sp>
        <p:nvSpPr>
          <p:cNvPr id="146" name="Google Shape;146;ge4063f5983_0_56"/>
          <p:cNvSpPr/>
          <p:nvPr/>
        </p:nvSpPr>
        <p:spPr>
          <a:xfrm>
            <a:off x="531008" y="1369187"/>
            <a:ext cx="4214400" cy="16365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6000" dirty="0">
                <a:solidFill>
                  <a:schemeClr val="tx1"/>
                </a:solidFill>
                <a:latin typeface="Trebuchet MS" panose="020B0603020202020204" pitchFamily="34" charset="0"/>
              </a:rPr>
              <a:t>Feeding</a:t>
            </a:r>
            <a:r>
              <a:rPr lang="en-GB" sz="1800" dirty="0">
                <a:solidFill>
                  <a:schemeClr val="tx1"/>
                </a:solidFill>
                <a:latin typeface="Trebuchet MS" panose="020B0603020202020204" pitchFamily="34" charset="0"/>
              </a:rPr>
              <a:t> </a:t>
            </a:r>
            <a:endParaRPr sz="1800" b="0" i="0" u="none" strike="noStrike" cap="none" dirty="0">
              <a:solidFill>
                <a:schemeClr val="tx1"/>
              </a:solidFill>
              <a:latin typeface="Trebuchet MS" panose="020B0603020202020204" pitchFamily="34" charset="0"/>
              <a:sym typeface="Arial"/>
            </a:endParaRPr>
          </a:p>
        </p:txBody>
      </p:sp>
      <p:sp>
        <p:nvSpPr>
          <p:cNvPr id="147" name="Google Shape;147;ge4063f5983_0_56"/>
          <p:cNvSpPr/>
          <p:nvPr/>
        </p:nvSpPr>
        <p:spPr>
          <a:xfrm>
            <a:off x="531008" y="3571176"/>
            <a:ext cx="3825900" cy="23868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7200" i="0" u="none" strike="noStrike" cap="none" dirty="0">
                <a:solidFill>
                  <a:schemeClr val="tx1"/>
                </a:solidFill>
                <a:latin typeface="Trebuchet MS"/>
                <a:ea typeface="Trebuchet MS"/>
                <a:cs typeface="Trebuchet MS"/>
                <a:sym typeface="Trebuchet MS"/>
              </a:rPr>
              <a:t>Choice</a:t>
            </a:r>
            <a:endParaRPr sz="7200" i="0" u="none" strike="noStrike" cap="none" dirty="0">
              <a:solidFill>
                <a:schemeClr val="tx1"/>
              </a:solidFill>
              <a:latin typeface="Trebuchet MS"/>
              <a:ea typeface="Trebuchet MS"/>
              <a:cs typeface="Trebuchet MS"/>
              <a:sym typeface="Trebuchet MS"/>
            </a:endParaRPr>
          </a:p>
        </p:txBody>
      </p:sp>
      <p:sp>
        <p:nvSpPr>
          <p:cNvPr id="148" name="Google Shape;148;ge4063f5983_0_56"/>
          <p:cNvSpPr/>
          <p:nvPr/>
        </p:nvSpPr>
        <p:spPr>
          <a:xfrm>
            <a:off x="5224477" y="1302876"/>
            <a:ext cx="3208200" cy="2268300"/>
          </a:xfrm>
          <a:prstGeom prst="wedgeRoundRectCallout">
            <a:avLst>
              <a:gd name="adj1" fmla="val -20833"/>
              <a:gd name="adj2" fmla="val 62500"/>
              <a:gd name="adj3" fmla="val 0"/>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GB" sz="6600" dirty="0">
                <a:solidFill>
                  <a:schemeClr val="tx1"/>
                </a:solidFill>
                <a:latin typeface="Trebuchet MS"/>
                <a:ea typeface="Trebuchet MS"/>
                <a:cs typeface="Trebuchet MS"/>
                <a:sym typeface="Trebuchet MS"/>
              </a:rPr>
              <a:t>Bedding</a:t>
            </a:r>
            <a:endParaRPr sz="6600" dirty="0">
              <a:solidFill>
                <a:schemeClr val="tx1"/>
              </a:solidFill>
              <a:latin typeface="Trebuchet MS"/>
              <a:ea typeface="Trebuchet MS"/>
              <a:cs typeface="Trebuchet MS"/>
              <a:sym typeface="Trebuchet MS"/>
            </a:endParaRPr>
          </a:p>
        </p:txBody>
      </p:sp>
      <p:sp>
        <p:nvSpPr>
          <p:cNvPr id="149" name="Google Shape;149;ge4063f5983_0_56"/>
          <p:cNvSpPr/>
          <p:nvPr/>
        </p:nvSpPr>
        <p:spPr>
          <a:xfrm>
            <a:off x="4787077" y="4049653"/>
            <a:ext cx="3645600" cy="2161200"/>
          </a:xfrm>
          <a:prstGeom prst="wedgeRoundRectCallout">
            <a:avLst>
              <a:gd name="adj1" fmla="val -21166"/>
              <a:gd name="adj2" fmla="val 63766"/>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3600" i="0" u="none" strike="noStrike" cap="none" dirty="0">
                <a:solidFill>
                  <a:schemeClr val="tx1"/>
                </a:solidFill>
                <a:latin typeface="Trebuchet MS"/>
                <a:ea typeface="Trebuchet MS"/>
                <a:cs typeface="Trebuchet MS"/>
                <a:sym typeface="Trebuchet MS"/>
              </a:rPr>
              <a:t>Understanding your dog</a:t>
            </a:r>
            <a:endParaRPr sz="3600" i="0" u="none" strike="noStrike" cap="none" dirty="0">
              <a:solidFill>
                <a:schemeClr val="tx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C95174-7BB7-4813-8750-BDA0765D6B8A}"/>
              </a:ext>
            </a:extLst>
          </p:cNvPr>
          <p:cNvSpPr>
            <a:spLocks noGrp="1"/>
          </p:cNvSpPr>
          <p:nvPr>
            <p:ph type="body" idx="1"/>
          </p:nvPr>
        </p:nvSpPr>
        <p:spPr>
          <a:xfrm>
            <a:off x="152634" y="2279354"/>
            <a:ext cx="3056955" cy="4578646"/>
          </a:xfrm>
        </p:spPr>
        <p:txBody>
          <a:bodyPr wrap="square" anchor="t">
            <a:normAutofit/>
          </a:bodyPr>
          <a:lstStyle/>
          <a:p>
            <a:pPr>
              <a:spcAft>
                <a:spcPts val="600"/>
              </a:spcAft>
            </a:pPr>
            <a:r>
              <a:rPr lang="en-GB" dirty="0"/>
              <a:t>Reminder for our Puppy Raisers</a:t>
            </a:r>
          </a:p>
        </p:txBody>
      </p:sp>
      <p:pic>
        <p:nvPicPr>
          <p:cNvPr id="5" name="Google Shape;407;gd698752477_1_152" descr="Graphical user interface, text, application&#10;&#10;Description automatically generated">
            <a:extLst>
              <a:ext uri="{FF2B5EF4-FFF2-40B4-BE49-F238E27FC236}">
                <a16:creationId xmlns:a16="http://schemas.microsoft.com/office/drawing/2014/main" id="{A6F1420E-0FCA-44D8-8425-D93B4EB7CC5E}"/>
              </a:ext>
            </a:extLst>
          </p:cNvPr>
          <p:cNvPicPr preferRelativeResize="0"/>
          <p:nvPr/>
        </p:nvPicPr>
        <p:blipFill rotWithShape="1">
          <a:blip r:embed="rId3"/>
          <a:stretch/>
        </p:blipFill>
        <p:spPr>
          <a:xfrm>
            <a:off x="3411416" y="1270271"/>
            <a:ext cx="5433646" cy="4317458"/>
          </a:xfrm>
          <a:prstGeom prst="rect">
            <a:avLst/>
          </a:prstGeom>
          <a:noFill/>
          <a:ln>
            <a:noFill/>
          </a:ln>
        </p:spPr>
      </p:pic>
      <p:sp>
        <p:nvSpPr>
          <p:cNvPr id="4" name="Slide Number Placeholder 3" hidden="1">
            <a:extLst>
              <a:ext uri="{FF2B5EF4-FFF2-40B4-BE49-F238E27FC236}">
                <a16:creationId xmlns:a16="http://schemas.microsoft.com/office/drawing/2014/main" id="{C0958A27-F2B9-427B-8EF3-C6F01AD9AF81}"/>
              </a:ext>
            </a:extLst>
          </p:cNvPr>
          <p:cNvSpPr>
            <a:spLocks noGrp="1"/>
          </p:cNvSpPr>
          <p:nvPr>
            <p:ph type="sldNum" idx="4294967295"/>
          </p:nvPr>
        </p:nvSpPr>
        <p:spPr>
          <a:xfrm>
            <a:off x="8432800" y="6416675"/>
            <a:ext cx="287338" cy="154800"/>
          </a:xfrm>
        </p:spPr>
        <p:txBody>
          <a:bodyPr/>
          <a:lstStyle/>
          <a:p>
            <a:pPr marL="0" lvl="0" indent="0" algn="r" rtl="0">
              <a:spcBef>
                <a:spcPts val="0"/>
              </a:spcBef>
              <a:spcAft>
                <a:spcPts val="600"/>
              </a:spcAft>
              <a:buNone/>
            </a:pPr>
            <a:fld id="{00000000-1234-1234-1234-123412341234}" type="slidenum">
              <a:rPr lang="en-GB" smtClean="0"/>
              <a:pPr marL="0" lvl="0" indent="0" algn="r" rtl="0">
                <a:spcBef>
                  <a:spcPts val="0"/>
                </a:spcBef>
                <a:spcAft>
                  <a:spcPts val="600"/>
                </a:spcAft>
                <a:buNone/>
              </a:pPr>
              <a:t>15</a:t>
            </a:fld>
            <a:endParaRPr lang="en-GB"/>
          </a:p>
        </p:txBody>
      </p:sp>
    </p:spTree>
    <p:extLst>
      <p:ext uri="{BB962C8B-B14F-4D97-AF65-F5344CB8AC3E}">
        <p14:creationId xmlns:p14="http://schemas.microsoft.com/office/powerpoint/2010/main" val="315875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d698752477_1_176"/>
          <p:cNvSpPr txBox="1">
            <a:spLocks noGrp="1"/>
          </p:cNvSpPr>
          <p:nvPr>
            <p:ph type="body" idx="1"/>
          </p:nvPr>
        </p:nvSpPr>
        <p:spPr>
          <a:xfrm>
            <a:off x="424799" y="1327150"/>
            <a:ext cx="4147200" cy="4570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t>Comments and questions</a:t>
            </a:r>
            <a:endParaRPr/>
          </a:p>
          <a:p>
            <a:pPr marL="0" lvl="0" indent="0" algn="l" rtl="0">
              <a:lnSpc>
                <a:spcPct val="90000"/>
              </a:lnSpc>
              <a:spcBef>
                <a:spcPts val="0"/>
              </a:spcBef>
              <a:spcAft>
                <a:spcPts val="0"/>
              </a:spcAft>
              <a:buSzPts val="3200"/>
              <a:buNone/>
            </a:pPr>
            <a:endParaRPr>
              <a:solidFill>
                <a:schemeClr val="accent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d698752477_1_188"/>
          <p:cNvSpPr txBox="1">
            <a:spLocks noGrp="1"/>
          </p:cNvSpPr>
          <p:nvPr>
            <p:ph type="body" idx="1"/>
          </p:nvPr>
        </p:nvSpPr>
        <p:spPr>
          <a:xfrm>
            <a:off x="425450" y="295199"/>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a:solidFill>
                  <a:schemeClr val="accent1"/>
                </a:solidFill>
              </a:rPr>
              <a:t>Thank you for joining us today!</a:t>
            </a:r>
            <a:endParaRPr>
              <a:solidFill>
                <a:schemeClr val="accent1"/>
              </a:solidFill>
            </a:endParaRPr>
          </a:p>
        </p:txBody>
      </p:sp>
      <p:sp>
        <p:nvSpPr>
          <p:cNvPr id="162" name="Google Shape;162;gd698752477_1_188"/>
          <p:cNvSpPr txBox="1">
            <a:spLocks noGrp="1"/>
          </p:cNvSpPr>
          <p:nvPr>
            <p:ph type="body" idx="2"/>
          </p:nvPr>
        </p:nvSpPr>
        <p:spPr>
          <a:xfrm>
            <a:off x="425450" y="1329994"/>
            <a:ext cx="8294400" cy="456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800"/>
              </a:spcBef>
              <a:spcAft>
                <a:spcPts val="0"/>
              </a:spcAft>
              <a:buClr>
                <a:schemeClr val="dk2"/>
              </a:buClr>
              <a:buSzPts val="1800"/>
              <a:buFont typeface="Arial"/>
              <a:buNone/>
            </a:pPr>
            <a:r>
              <a:rPr lang="en-GB" sz="2200" dirty="0"/>
              <a:t>Details of your next regional round-up event will be published on the Volunteer Information Point and in The Guide e-newsletter.</a:t>
            </a:r>
            <a:endParaRPr sz="2200" dirty="0"/>
          </a:p>
          <a:p>
            <a:pPr marL="0" lvl="0" indent="0" algn="l" rtl="0">
              <a:lnSpc>
                <a:spcPct val="100000"/>
              </a:lnSpc>
              <a:spcBef>
                <a:spcPts val="1800"/>
              </a:spcBef>
              <a:spcAft>
                <a:spcPts val="0"/>
              </a:spcAft>
              <a:buSzPts val="1800"/>
              <a:buNone/>
            </a:pPr>
            <a:endParaRPr dirty="0"/>
          </a:p>
          <a:p>
            <a:pPr marL="0" lvl="0" indent="0" algn="l" rtl="0">
              <a:lnSpc>
                <a:spcPct val="100000"/>
              </a:lnSpc>
              <a:spcBef>
                <a:spcPts val="1800"/>
              </a:spcBef>
              <a:spcAft>
                <a:spcPts val="0"/>
              </a:spcAft>
              <a:buSzPts val="1800"/>
              <a:buNone/>
            </a:pPr>
            <a:endParaRPr dirty="0"/>
          </a:p>
          <a:p>
            <a:pPr marL="0" lvl="0" indent="0" algn="l" rtl="0">
              <a:lnSpc>
                <a:spcPct val="100000"/>
              </a:lnSpc>
              <a:spcBef>
                <a:spcPts val="1800"/>
              </a:spcBef>
              <a:spcAft>
                <a:spcPts val="0"/>
              </a:spcAft>
              <a:buClr>
                <a:schemeClr val="dk2"/>
              </a:buClr>
              <a:buSzPts val="1800"/>
              <a:buFont typeface="Arial"/>
              <a:buNone/>
            </a:pPr>
            <a:r>
              <a:rPr lang="en-GB" sz="2200" dirty="0"/>
              <a:t>Any questions? Email </a:t>
            </a:r>
            <a:r>
              <a:rPr lang="en-GB" sz="2400" dirty="0">
                <a:solidFill>
                  <a:schemeClr val="bg1"/>
                </a:solidFill>
                <a:effectLst/>
                <a:latin typeface="Trebuchet MS" panose="020B0603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volunteerscotland@guidedogs.org.uk</a:t>
            </a:r>
            <a:endParaRPr sz="2400" dirty="0">
              <a:solidFill>
                <a:schemeClr val="bg1"/>
              </a:solidFill>
            </a:endParaRPr>
          </a:p>
          <a:p>
            <a:pPr marL="0" lvl="0" indent="0" algn="l" rtl="0">
              <a:lnSpc>
                <a:spcPct val="100000"/>
              </a:lnSpc>
              <a:spcBef>
                <a:spcPts val="1800"/>
              </a:spcBef>
              <a:spcAft>
                <a:spcPts val="0"/>
              </a:spcAft>
              <a:buSzPts val="1800"/>
              <a:buNone/>
            </a:pPr>
            <a:endParaRPr dirty="0"/>
          </a:p>
          <a:p>
            <a:pPr marL="0" lvl="0" indent="0" algn="l" rtl="0">
              <a:lnSpc>
                <a:spcPct val="100000"/>
              </a:lnSpc>
              <a:spcBef>
                <a:spcPts val="1800"/>
              </a:spcBef>
              <a:spcAft>
                <a:spcPts val="0"/>
              </a:spcAft>
              <a:buSzPts val="1800"/>
              <a:buNone/>
            </a:pPr>
            <a:r>
              <a:rPr lang="en-GB" dirty="0"/>
              <a:t>Document Ends.</a:t>
            </a:r>
            <a:endParaRPr dirty="0"/>
          </a:p>
        </p:txBody>
      </p:sp>
      <p:sp>
        <p:nvSpPr>
          <p:cNvPr id="163" name="Google Shape;163;gd698752477_1_188"/>
          <p:cNvSpPr txBox="1">
            <a:spLocks noGrp="1"/>
          </p:cNvSpPr>
          <p:nvPr>
            <p:ph type="sldNum" idx="12"/>
          </p:nvPr>
        </p:nvSpPr>
        <p:spPr>
          <a:xfrm>
            <a:off x="8432800" y="6416675"/>
            <a:ext cx="287400"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GB"/>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e4063f5983_0_1"/>
          <p:cNvSpPr/>
          <p:nvPr/>
        </p:nvSpPr>
        <p:spPr>
          <a:xfrm>
            <a:off x="425450" y="1146600"/>
            <a:ext cx="5292600" cy="4749275"/>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e4063f5983_0_1"/>
          <p:cNvSpPr txBox="1">
            <a:spLocks noGrp="1"/>
          </p:cNvSpPr>
          <p:nvPr>
            <p:ph type="body" idx="1"/>
          </p:nvPr>
        </p:nvSpPr>
        <p:spPr>
          <a:xfrm>
            <a:off x="425450" y="494125"/>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dirty="0"/>
              <a:t>Guide Dogs Service Update</a:t>
            </a:r>
            <a:endParaRPr dirty="0"/>
          </a:p>
        </p:txBody>
      </p:sp>
      <p:sp>
        <p:nvSpPr>
          <p:cNvPr id="106" name="Google Shape;106;ge4063f5983_0_1"/>
          <p:cNvSpPr txBox="1">
            <a:spLocks noGrp="1"/>
          </p:cNvSpPr>
          <p:nvPr>
            <p:ph type="body" idx="2"/>
          </p:nvPr>
        </p:nvSpPr>
        <p:spPr>
          <a:xfrm>
            <a:off x="505576" y="1238837"/>
            <a:ext cx="5132348" cy="4564800"/>
          </a:xfrm>
          <a:prstGeom prst="rect">
            <a:avLst/>
          </a:prstGeom>
          <a:noFill/>
          <a:ln>
            <a:noFill/>
          </a:ln>
        </p:spPr>
        <p:txBody>
          <a:bodyPr spcFirstLastPara="1" wrap="square" lIns="0" tIns="0" rIns="0" bIns="0" anchor="t" anchorCtr="0">
            <a:noAutofit/>
          </a:bodyPr>
          <a:lstStyle/>
          <a:p>
            <a:pPr marL="457200" lvl="0" indent="-355600" algn="l" rtl="0">
              <a:lnSpc>
                <a:spcPct val="115000"/>
              </a:lnSpc>
              <a:spcBef>
                <a:spcPts val="0"/>
              </a:spcBef>
              <a:spcAft>
                <a:spcPts val="0"/>
              </a:spcAft>
              <a:buSzPts val="2000"/>
              <a:buChar char="●"/>
            </a:pPr>
            <a:r>
              <a:rPr lang="en-GB" sz="2400" b="0" dirty="0"/>
              <a:t>123 pups at walk</a:t>
            </a:r>
          </a:p>
          <a:p>
            <a:pPr marL="457200" lvl="0" indent="-355600" algn="l" rtl="0">
              <a:lnSpc>
                <a:spcPct val="115000"/>
              </a:lnSpc>
              <a:spcBef>
                <a:spcPts val="0"/>
              </a:spcBef>
              <a:spcAft>
                <a:spcPts val="0"/>
              </a:spcAft>
              <a:buSzPts val="2000"/>
              <a:buChar char="●"/>
            </a:pPr>
            <a:r>
              <a:rPr lang="en-GB" sz="2400" b="0" dirty="0"/>
              <a:t>56 dogs in training</a:t>
            </a:r>
          </a:p>
          <a:p>
            <a:pPr marL="457200" lvl="0" indent="-355600" algn="l" rtl="0">
              <a:lnSpc>
                <a:spcPct val="115000"/>
              </a:lnSpc>
              <a:spcBef>
                <a:spcPts val="0"/>
              </a:spcBef>
              <a:spcAft>
                <a:spcPts val="0"/>
              </a:spcAft>
              <a:buSzPts val="2000"/>
              <a:buChar char="●"/>
            </a:pPr>
            <a:r>
              <a:rPr lang="en-GB" sz="2400" b="0" dirty="0"/>
              <a:t>12 dogs on class at moment</a:t>
            </a:r>
          </a:p>
          <a:p>
            <a:pPr marL="457200" lvl="0" indent="-355600" algn="l" rtl="0">
              <a:lnSpc>
                <a:spcPct val="115000"/>
              </a:lnSpc>
              <a:spcBef>
                <a:spcPts val="0"/>
              </a:spcBef>
              <a:spcAft>
                <a:spcPts val="0"/>
              </a:spcAft>
              <a:buSzPts val="2000"/>
              <a:buChar char="●"/>
            </a:pPr>
            <a:r>
              <a:rPr lang="en-GB" sz="2400" b="0" dirty="0"/>
              <a:t>34 partnerships qualified so far</a:t>
            </a:r>
          </a:p>
          <a:p>
            <a:pPr marL="457200" lvl="0" indent="-355600" algn="l" rtl="0">
              <a:lnSpc>
                <a:spcPct val="115000"/>
              </a:lnSpc>
              <a:spcBef>
                <a:spcPts val="0"/>
              </a:spcBef>
              <a:spcAft>
                <a:spcPts val="0"/>
              </a:spcAft>
              <a:buSzPts val="2000"/>
              <a:buChar char="●"/>
            </a:pPr>
            <a:r>
              <a:rPr lang="en-GB" sz="2400" b="0" dirty="0"/>
              <a:t>70 planned total partnerships this year</a:t>
            </a:r>
          </a:p>
          <a:p>
            <a:pPr marL="457200" lvl="0" indent="-355600" algn="l" rtl="0">
              <a:lnSpc>
                <a:spcPct val="115000"/>
              </a:lnSpc>
              <a:spcBef>
                <a:spcPts val="0"/>
              </a:spcBef>
              <a:spcAft>
                <a:spcPts val="0"/>
              </a:spcAft>
              <a:buSzPts val="2000"/>
              <a:buChar char="●"/>
            </a:pPr>
            <a:r>
              <a:rPr lang="en-GB" sz="2400" b="0" dirty="0"/>
              <a:t>112 people waiting for a dog</a:t>
            </a:r>
          </a:p>
          <a:p>
            <a:pPr marL="457200" lvl="0" indent="-355600" algn="l" rtl="0">
              <a:lnSpc>
                <a:spcPct val="115000"/>
              </a:lnSpc>
              <a:spcBef>
                <a:spcPts val="0"/>
              </a:spcBef>
              <a:spcAft>
                <a:spcPts val="0"/>
              </a:spcAft>
              <a:buSzPts val="2000"/>
              <a:buChar char="●"/>
            </a:pPr>
            <a:r>
              <a:rPr lang="en-GB" sz="2400" b="0" dirty="0"/>
              <a:t>55 people coming through application process</a:t>
            </a:r>
          </a:p>
          <a:p>
            <a:pPr marL="457200" lvl="0" indent="-355600" algn="l" rtl="0">
              <a:lnSpc>
                <a:spcPct val="115000"/>
              </a:lnSpc>
              <a:spcBef>
                <a:spcPts val="0"/>
              </a:spcBef>
              <a:spcAft>
                <a:spcPts val="0"/>
              </a:spcAft>
              <a:buSzPts val="2000"/>
              <a:buChar char="●"/>
            </a:pPr>
            <a:r>
              <a:rPr lang="en-GB" sz="2400" b="0" dirty="0"/>
              <a:t>9 Buddy dog partnerships this year (40 nationally)</a:t>
            </a:r>
          </a:p>
          <a:p>
            <a:pPr marL="101600" lvl="0" indent="0" algn="l" rtl="0">
              <a:lnSpc>
                <a:spcPct val="115000"/>
              </a:lnSpc>
              <a:spcBef>
                <a:spcPts val="0"/>
              </a:spcBef>
              <a:spcAft>
                <a:spcPts val="0"/>
              </a:spcAft>
              <a:buSzPts val="2000"/>
            </a:pPr>
            <a:endParaRPr sz="2400" b="0" dirty="0"/>
          </a:p>
          <a:p>
            <a:pPr marL="457200" lvl="0" indent="0" algn="l" rtl="0">
              <a:lnSpc>
                <a:spcPct val="115000"/>
              </a:lnSpc>
              <a:spcBef>
                <a:spcPts val="0"/>
              </a:spcBef>
              <a:spcAft>
                <a:spcPts val="0"/>
              </a:spcAft>
              <a:buSzPts val="1800"/>
              <a:buNone/>
            </a:pPr>
            <a:endParaRPr sz="2000" b="0" dirty="0"/>
          </a:p>
          <a:p>
            <a:pPr marL="0" lvl="0" indent="0" algn="l" rtl="0">
              <a:lnSpc>
                <a:spcPct val="115000"/>
              </a:lnSpc>
              <a:spcBef>
                <a:spcPts val="0"/>
              </a:spcBef>
              <a:spcAft>
                <a:spcPts val="0"/>
              </a:spcAft>
              <a:buSzPts val="1800"/>
              <a:buNone/>
            </a:pPr>
            <a:endParaRPr sz="2200" b="0" dirty="0"/>
          </a:p>
          <a:p>
            <a:pPr marL="0" lvl="0" indent="0" algn="l" rtl="0">
              <a:lnSpc>
                <a:spcPct val="115000"/>
              </a:lnSpc>
              <a:spcBef>
                <a:spcPts val="0"/>
              </a:spcBef>
              <a:spcAft>
                <a:spcPts val="0"/>
              </a:spcAft>
              <a:buSzPts val="1800"/>
              <a:buNone/>
            </a:pPr>
            <a:endParaRPr sz="2200" b="0" dirty="0"/>
          </a:p>
          <a:p>
            <a:pPr marL="0" lvl="0" indent="0" algn="l" rtl="0">
              <a:lnSpc>
                <a:spcPct val="115000"/>
              </a:lnSpc>
              <a:spcBef>
                <a:spcPts val="0"/>
              </a:spcBef>
              <a:spcAft>
                <a:spcPts val="0"/>
              </a:spcAft>
              <a:buSzPts val="1800"/>
              <a:buNone/>
            </a:pPr>
            <a:endParaRPr sz="2200" b="0" dirty="0"/>
          </a:p>
          <a:p>
            <a:pPr marL="0" lvl="0" indent="0" algn="l" rtl="0">
              <a:lnSpc>
                <a:spcPct val="115000"/>
              </a:lnSpc>
              <a:spcBef>
                <a:spcPts val="0"/>
              </a:spcBef>
              <a:spcAft>
                <a:spcPts val="0"/>
              </a:spcAft>
              <a:buSzPts val="1800"/>
              <a:buNone/>
            </a:pPr>
            <a:endParaRPr sz="2200" b="0" dirty="0"/>
          </a:p>
        </p:txBody>
      </p:sp>
      <p:sp>
        <p:nvSpPr>
          <p:cNvPr id="107" name="Google Shape;107;ge4063f5983_0_1"/>
          <p:cNvSpPr txBox="1">
            <a:spLocks noGrp="1"/>
          </p:cNvSpPr>
          <p:nvPr>
            <p:ph type="sldNum" idx="12"/>
          </p:nvPr>
        </p:nvSpPr>
        <p:spPr>
          <a:xfrm>
            <a:off x="8432800" y="6416675"/>
            <a:ext cx="287400"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2</a:t>
            </a:fld>
            <a:endParaRPr/>
          </a:p>
        </p:txBody>
      </p:sp>
      <p:pic>
        <p:nvPicPr>
          <p:cNvPr id="108" name="Google Shape;108;ge4063f5983_0_1" descr="GD2-2332.jpg" title="GD2-2332.jpg"/>
          <p:cNvPicPr preferRelativeResize="0"/>
          <p:nvPr/>
        </p:nvPicPr>
        <p:blipFill rotWithShape="1">
          <a:blip r:embed="rId3">
            <a:alphaModFix/>
          </a:blip>
          <a:srcRect/>
          <a:stretch/>
        </p:blipFill>
        <p:spPr>
          <a:xfrm>
            <a:off x="5853770" y="1262809"/>
            <a:ext cx="2864780" cy="45408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ge4063f5983_0_1"/>
          <p:cNvSpPr txBox="1">
            <a:spLocks noGrp="1"/>
          </p:cNvSpPr>
          <p:nvPr>
            <p:ph type="body" idx="1"/>
          </p:nvPr>
        </p:nvSpPr>
        <p:spPr>
          <a:xfrm>
            <a:off x="425800" y="569243"/>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dirty="0"/>
              <a:t>Other Services Update</a:t>
            </a:r>
            <a:endParaRPr dirty="0"/>
          </a:p>
        </p:txBody>
      </p:sp>
      <p:sp>
        <p:nvSpPr>
          <p:cNvPr id="107" name="Google Shape;107;ge4063f5983_0_1"/>
          <p:cNvSpPr txBox="1">
            <a:spLocks noGrp="1"/>
          </p:cNvSpPr>
          <p:nvPr>
            <p:ph type="sldNum" idx="12"/>
          </p:nvPr>
        </p:nvSpPr>
        <p:spPr>
          <a:xfrm>
            <a:off x="8432800" y="6416675"/>
            <a:ext cx="287400"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3</a:t>
            </a:fld>
            <a:endParaRPr/>
          </a:p>
        </p:txBody>
      </p:sp>
      <p:pic>
        <p:nvPicPr>
          <p:cNvPr id="108" name="Google Shape;108;ge4063f5983_0_1" descr="GD2-2332.jpg" title="GD2-2332.jpg"/>
          <p:cNvPicPr preferRelativeResize="0"/>
          <p:nvPr/>
        </p:nvPicPr>
        <p:blipFill rotWithShape="1">
          <a:blip r:embed="rId3">
            <a:alphaModFix/>
          </a:blip>
          <a:srcRect/>
          <a:stretch/>
        </p:blipFill>
        <p:spPr>
          <a:xfrm>
            <a:off x="5932925" y="1779287"/>
            <a:ext cx="2730031" cy="4089300"/>
          </a:xfrm>
          <a:prstGeom prst="rect">
            <a:avLst/>
          </a:prstGeom>
          <a:noFill/>
          <a:ln>
            <a:noFill/>
          </a:ln>
        </p:spPr>
      </p:pic>
      <p:sp>
        <p:nvSpPr>
          <p:cNvPr id="9" name="Google Shape;115;ge4063f5983_0_69">
            <a:extLst>
              <a:ext uri="{FF2B5EF4-FFF2-40B4-BE49-F238E27FC236}">
                <a16:creationId xmlns:a16="http://schemas.microsoft.com/office/drawing/2014/main" id="{F8A66C10-AA34-47E8-90C3-B554DB2B49DE}"/>
              </a:ext>
            </a:extLst>
          </p:cNvPr>
          <p:cNvSpPr>
            <a:spLocks noGrp="1"/>
          </p:cNvSpPr>
          <p:nvPr>
            <p:ph type="body" idx="2"/>
          </p:nvPr>
        </p:nvSpPr>
        <p:spPr>
          <a:xfrm>
            <a:off x="481044" y="1766386"/>
            <a:ext cx="5292600" cy="4115101"/>
          </a:xfrm>
          <a:prstGeom prst="rect">
            <a:avLst/>
          </a:prstGeom>
          <a:solidFill>
            <a:schemeClr val="accent1"/>
          </a:solid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Char char="●"/>
            </a:pPr>
            <a:endParaRPr lang="en-US" sz="2400" b="0" dirty="0"/>
          </a:p>
          <a:p>
            <a:pPr marL="457200" lvl="0" indent="-355600" algn="l" rtl="0">
              <a:lnSpc>
                <a:spcPct val="115000"/>
              </a:lnSpc>
              <a:spcBef>
                <a:spcPts val="0"/>
              </a:spcBef>
              <a:spcAft>
                <a:spcPts val="0"/>
              </a:spcAft>
              <a:buSzPts val="2000"/>
              <a:buChar char="●"/>
            </a:pPr>
            <a:r>
              <a:rPr lang="en-US" sz="2400" b="0" dirty="0"/>
              <a:t>My Sighted Guide</a:t>
            </a:r>
          </a:p>
          <a:p>
            <a:pPr marL="101600" lvl="0" indent="0" algn="l" rtl="0">
              <a:lnSpc>
                <a:spcPct val="115000"/>
              </a:lnSpc>
              <a:spcBef>
                <a:spcPts val="0"/>
              </a:spcBef>
              <a:spcAft>
                <a:spcPts val="0"/>
              </a:spcAft>
              <a:buSzPts val="2000"/>
            </a:pPr>
            <a:endParaRPr lang="en-US" sz="2400" b="0" dirty="0"/>
          </a:p>
          <a:p>
            <a:pPr marL="457200" lvl="0" indent="-355600" algn="l" rtl="0">
              <a:lnSpc>
                <a:spcPct val="115000"/>
              </a:lnSpc>
              <a:spcBef>
                <a:spcPts val="0"/>
              </a:spcBef>
              <a:spcAft>
                <a:spcPts val="0"/>
              </a:spcAft>
              <a:buSzPts val="2000"/>
              <a:buChar char="●"/>
            </a:pPr>
            <a:r>
              <a:rPr lang="en-US" sz="2400" b="0" dirty="0"/>
              <a:t>CYP</a:t>
            </a:r>
          </a:p>
          <a:p>
            <a:pPr marL="101600" lvl="0" indent="0" algn="l" rtl="0">
              <a:lnSpc>
                <a:spcPct val="115000"/>
              </a:lnSpc>
              <a:spcBef>
                <a:spcPts val="0"/>
              </a:spcBef>
              <a:spcAft>
                <a:spcPts val="0"/>
              </a:spcAft>
              <a:buSzPts val="2000"/>
            </a:pPr>
            <a:endParaRPr lang="en-US" sz="2400" b="0" dirty="0"/>
          </a:p>
          <a:p>
            <a:pPr marL="457200" lvl="0" indent="-355600" algn="l" rtl="0">
              <a:lnSpc>
                <a:spcPct val="115000"/>
              </a:lnSpc>
              <a:spcBef>
                <a:spcPts val="0"/>
              </a:spcBef>
              <a:spcAft>
                <a:spcPts val="0"/>
              </a:spcAft>
              <a:buSzPts val="2000"/>
              <a:buChar char="●"/>
            </a:pPr>
            <a:r>
              <a:rPr lang="en-US" sz="2400" b="0" dirty="0"/>
              <a:t>My Time to Play</a:t>
            </a:r>
          </a:p>
          <a:p>
            <a:pPr marL="101600" lvl="0" indent="0" algn="l" rtl="0">
              <a:lnSpc>
                <a:spcPct val="115000"/>
              </a:lnSpc>
              <a:spcBef>
                <a:spcPts val="0"/>
              </a:spcBef>
              <a:spcAft>
                <a:spcPts val="0"/>
              </a:spcAft>
              <a:buSzPts val="2000"/>
            </a:pPr>
            <a:endParaRPr lang="en-US" sz="2400" b="0" dirty="0"/>
          </a:p>
          <a:p>
            <a:pPr marL="457200" lvl="0" indent="-355600" algn="l" rtl="0">
              <a:lnSpc>
                <a:spcPct val="115000"/>
              </a:lnSpc>
              <a:spcBef>
                <a:spcPts val="0"/>
              </a:spcBef>
              <a:spcAft>
                <a:spcPts val="0"/>
              </a:spcAft>
              <a:buSzPts val="2000"/>
              <a:buChar char="●"/>
            </a:pPr>
            <a:r>
              <a:rPr lang="en-US" sz="2400" b="0" dirty="0"/>
              <a:t>Tech for All</a:t>
            </a:r>
          </a:p>
          <a:p>
            <a:pPr marL="101600" lvl="0" indent="0" algn="l" rtl="0">
              <a:lnSpc>
                <a:spcPct val="115000"/>
              </a:lnSpc>
              <a:spcBef>
                <a:spcPts val="0"/>
              </a:spcBef>
              <a:spcAft>
                <a:spcPts val="0"/>
              </a:spcAft>
              <a:buSzPts val="2000"/>
            </a:pPr>
            <a:endParaRPr lang="en-US" sz="2400" b="0" dirty="0"/>
          </a:p>
          <a:p>
            <a:pPr marL="457200" lvl="0" indent="-355600" algn="l" rtl="0">
              <a:lnSpc>
                <a:spcPct val="115000"/>
              </a:lnSpc>
              <a:spcBef>
                <a:spcPts val="0"/>
              </a:spcBef>
              <a:spcAft>
                <a:spcPts val="0"/>
              </a:spcAft>
              <a:buSzPts val="2000"/>
              <a:buChar char="●"/>
            </a:pPr>
            <a:r>
              <a:rPr lang="en-US" sz="2400" b="0" dirty="0"/>
              <a:t>Buddy Dogs</a:t>
            </a:r>
          </a:p>
          <a:p>
            <a:endParaRPr lang="en-GB" dirty="0"/>
          </a:p>
        </p:txBody>
      </p:sp>
    </p:spTree>
    <p:extLst>
      <p:ext uri="{BB962C8B-B14F-4D97-AF65-F5344CB8AC3E}">
        <p14:creationId xmlns:p14="http://schemas.microsoft.com/office/powerpoint/2010/main" val="424210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ge4063f5983_0_1"/>
          <p:cNvSpPr txBox="1">
            <a:spLocks noGrp="1"/>
          </p:cNvSpPr>
          <p:nvPr>
            <p:ph type="body" idx="1"/>
          </p:nvPr>
        </p:nvSpPr>
        <p:spPr>
          <a:xfrm>
            <a:off x="481044" y="569243"/>
            <a:ext cx="8294400" cy="936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3200"/>
              <a:buNone/>
            </a:pPr>
            <a:r>
              <a:rPr lang="en-GB" dirty="0"/>
              <a:t>Volunteering Update</a:t>
            </a:r>
            <a:endParaRPr dirty="0"/>
          </a:p>
        </p:txBody>
      </p:sp>
      <p:sp>
        <p:nvSpPr>
          <p:cNvPr id="107" name="Google Shape;107;ge4063f5983_0_1"/>
          <p:cNvSpPr txBox="1">
            <a:spLocks noGrp="1"/>
          </p:cNvSpPr>
          <p:nvPr>
            <p:ph type="sldNum" idx="12"/>
          </p:nvPr>
        </p:nvSpPr>
        <p:spPr>
          <a:xfrm>
            <a:off x="8432800" y="6416675"/>
            <a:ext cx="287400" cy="15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800"/>
              <a:buNone/>
            </a:pPr>
            <a:fld id="{00000000-1234-1234-1234-123412341234}" type="slidenum">
              <a:rPr lang="en-GB"/>
              <a:t>4</a:t>
            </a:fld>
            <a:endParaRPr/>
          </a:p>
        </p:txBody>
      </p:sp>
      <p:pic>
        <p:nvPicPr>
          <p:cNvPr id="108" name="Google Shape;108;ge4063f5983_0_1" descr="GD2-2332.jpg" title="GD2-2332.jpg"/>
          <p:cNvPicPr preferRelativeResize="0"/>
          <p:nvPr/>
        </p:nvPicPr>
        <p:blipFill rotWithShape="1">
          <a:blip r:embed="rId3">
            <a:alphaModFix/>
          </a:blip>
          <a:srcRect/>
          <a:stretch/>
        </p:blipFill>
        <p:spPr>
          <a:xfrm>
            <a:off x="5932925" y="1779287"/>
            <a:ext cx="2730031" cy="4089300"/>
          </a:xfrm>
          <a:prstGeom prst="rect">
            <a:avLst/>
          </a:prstGeom>
          <a:noFill/>
          <a:ln>
            <a:noFill/>
          </a:ln>
        </p:spPr>
      </p:pic>
      <p:sp>
        <p:nvSpPr>
          <p:cNvPr id="6" name="Google Shape;114;ge4063f5983_0_69">
            <a:extLst>
              <a:ext uri="{FF2B5EF4-FFF2-40B4-BE49-F238E27FC236}">
                <a16:creationId xmlns:a16="http://schemas.microsoft.com/office/drawing/2014/main" id="{58197F0E-29FB-4096-B939-C0A4E6311AF7}"/>
              </a:ext>
            </a:extLst>
          </p:cNvPr>
          <p:cNvSpPr/>
          <p:nvPr/>
        </p:nvSpPr>
        <p:spPr>
          <a:xfrm>
            <a:off x="581252" y="1779287"/>
            <a:ext cx="5067320" cy="4089300"/>
          </a:xfrm>
          <a:prstGeom prst="rect">
            <a:avLst/>
          </a:prstGeom>
          <a:solidFill>
            <a:schemeClr val="accent4"/>
          </a:solidFill>
          <a:ln>
            <a:noFill/>
          </a:ln>
        </p:spPr>
        <p:txBody>
          <a:bodyPr spcFirstLastPara="1" wrap="square" lIns="91425" tIns="91425" rIns="91425" bIns="91425" anchor="ctr" anchorCtr="0">
            <a:noAutofit/>
          </a:bodyPr>
          <a:lstStyle/>
          <a:p>
            <a:pPr marL="457200" lvl="0" indent="-355600" algn="l" rtl="0">
              <a:lnSpc>
                <a:spcPct val="115000"/>
              </a:lnSpc>
              <a:spcBef>
                <a:spcPts val="0"/>
              </a:spcBef>
              <a:spcAft>
                <a:spcPts val="0"/>
              </a:spcAft>
              <a:buSzPts val="2000"/>
              <a:buChar char="●"/>
            </a:pPr>
            <a:r>
              <a:rPr lang="en-US" sz="2400" b="0" dirty="0">
                <a:latin typeface="Trebuchet MS" panose="020B0603020202020204" pitchFamily="34" charset="0"/>
              </a:rPr>
              <a:t>Volunteer Expenses</a:t>
            </a:r>
          </a:p>
          <a:p>
            <a:pPr marL="457200" lvl="0" indent="-355600" algn="l" rtl="0">
              <a:lnSpc>
                <a:spcPct val="115000"/>
              </a:lnSpc>
              <a:spcBef>
                <a:spcPts val="0"/>
              </a:spcBef>
              <a:spcAft>
                <a:spcPts val="0"/>
              </a:spcAft>
              <a:buSzPts val="2000"/>
              <a:buChar char="●"/>
            </a:pPr>
            <a:r>
              <a:rPr lang="en-US" sz="2400" dirty="0">
                <a:latin typeface="Trebuchet MS" panose="020B0603020202020204" pitchFamily="34" charset="0"/>
              </a:rPr>
              <a:t>Investors In volunteers</a:t>
            </a:r>
          </a:p>
          <a:p>
            <a:pPr marL="457200" lvl="0" indent="-355600" algn="l" rtl="0">
              <a:lnSpc>
                <a:spcPct val="115000"/>
              </a:lnSpc>
              <a:spcBef>
                <a:spcPts val="0"/>
              </a:spcBef>
              <a:spcAft>
                <a:spcPts val="0"/>
              </a:spcAft>
              <a:buSzPts val="2000"/>
              <a:buChar char="●"/>
            </a:pPr>
            <a:r>
              <a:rPr lang="en-US" sz="2400" b="0" dirty="0">
                <a:latin typeface="Trebuchet MS" panose="020B0603020202020204" pitchFamily="34" charset="0"/>
              </a:rPr>
              <a:t>Welcome </a:t>
            </a:r>
            <a:r>
              <a:rPr lang="en-US" sz="2400" dirty="0">
                <a:latin typeface="Trebuchet MS" panose="020B0603020202020204" pitchFamily="34" charset="0"/>
              </a:rPr>
              <a:t>Days</a:t>
            </a:r>
            <a:endParaRPr lang="en-US" sz="2400" b="0" dirty="0">
              <a:latin typeface="Trebuchet MS" panose="020B0603020202020204" pitchFamily="34" charset="0"/>
            </a:endParaRPr>
          </a:p>
          <a:p>
            <a:pPr marL="457200" indent="-355600">
              <a:lnSpc>
                <a:spcPct val="115000"/>
              </a:lnSpc>
              <a:buSzPts val="2000"/>
              <a:buFont typeface="Arial"/>
              <a:buChar char="●"/>
            </a:pPr>
            <a:r>
              <a:rPr lang="en-US" sz="2400" dirty="0">
                <a:latin typeface="Trebuchet MS" panose="020B0603020202020204" pitchFamily="34" charset="0"/>
              </a:rPr>
              <a:t>Volunteer Voices</a:t>
            </a:r>
          </a:p>
          <a:p>
            <a:pPr marL="457200" lvl="0" indent="-355600" algn="l" rtl="0">
              <a:lnSpc>
                <a:spcPct val="115000"/>
              </a:lnSpc>
              <a:spcBef>
                <a:spcPts val="0"/>
              </a:spcBef>
              <a:spcAft>
                <a:spcPts val="0"/>
              </a:spcAft>
              <a:buSzPts val="2000"/>
              <a:buChar char="●"/>
            </a:pPr>
            <a:r>
              <a:rPr lang="en-US" sz="2400" b="0" dirty="0">
                <a:latin typeface="Trebuchet MS" panose="020B0603020202020204" pitchFamily="34" charset="0"/>
              </a:rPr>
              <a:t>Community hubs pilot update</a:t>
            </a:r>
          </a:p>
        </p:txBody>
      </p:sp>
    </p:spTree>
    <p:extLst>
      <p:ext uri="{BB962C8B-B14F-4D97-AF65-F5344CB8AC3E}">
        <p14:creationId xmlns:p14="http://schemas.microsoft.com/office/powerpoint/2010/main" val="83288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34CE4-7080-5E40-BE05-39091549D3E6}"/>
              </a:ext>
            </a:extLst>
          </p:cNvPr>
          <p:cNvSpPr>
            <a:spLocks noGrp="1"/>
          </p:cNvSpPr>
          <p:nvPr>
            <p:ph type="title" idx="4294967295"/>
          </p:nvPr>
        </p:nvSpPr>
        <p:spPr>
          <a:xfrm>
            <a:off x="425451" y="1327150"/>
            <a:ext cx="7575550" cy="313213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chemeClr val="bg1"/>
                </a:solidFill>
                <a:effectLst/>
                <a:uLnTx/>
                <a:uFillTx/>
                <a:latin typeface="+mj-lt"/>
                <a:ea typeface="+mn-ea"/>
                <a:cs typeface="+mn-cs"/>
              </a:rPr>
              <a:t>Guide Dogs 90 Appeal </a:t>
            </a:r>
          </a:p>
          <a:p>
            <a:pPr marL="0" marR="0" lvl="1" indent="0" algn="l" defTabSz="685800" rtl="0" eaLnBrk="1" fontAlgn="auto" latinLnBrk="0" hangingPunct="1">
              <a:lnSpc>
                <a:spcPct val="100000"/>
              </a:lnSpc>
              <a:spcBef>
                <a:spcPts val="900"/>
              </a:spcBef>
              <a:spcAft>
                <a:spcPts val="0"/>
              </a:spcAft>
              <a:buClrTx/>
              <a:buSzTx/>
              <a:buFontTx/>
              <a:buNone/>
              <a:tabLst/>
              <a:defRPr/>
            </a:pPr>
            <a:r>
              <a:rPr kumimoji="0" lang="en-GB" sz="2000" b="0" i="0" u="none" strike="noStrike" kern="1200" cap="none" spc="0" normalizeH="0" baseline="0" noProof="0" dirty="0">
                <a:ln>
                  <a:noFill/>
                </a:ln>
                <a:solidFill>
                  <a:schemeClr val="accent1"/>
                </a:solidFill>
                <a:effectLst/>
                <a:uLnTx/>
                <a:uFillTx/>
                <a:latin typeface="+mn-lt"/>
                <a:ea typeface="+mn-ea"/>
                <a:cs typeface="+mn-cs"/>
              </a:rPr>
              <a:t>Celebrating 90 years of life-changing services this October</a:t>
            </a:r>
          </a:p>
          <a:p>
            <a:pPr marL="0" marR="0" lvl="1" indent="0" algn="l" defTabSz="685800" rtl="0" eaLnBrk="1" fontAlgn="auto" latinLnBrk="0" hangingPunct="1">
              <a:lnSpc>
                <a:spcPct val="100000"/>
              </a:lnSpc>
              <a:spcBef>
                <a:spcPts val="900"/>
              </a:spcBef>
              <a:spcAft>
                <a:spcPts val="0"/>
              </a:spcAft>
              <a:buClrTx/>
              <a:buSzTx/>
              <a:buFontTx/>
              <a:buNone/>
              <a:tabLst/>
              <a:defRPr/>
            </a:pPr>
            <a:br>
              <a:rPr lang="en-GB" sz="2000" kern="1200" dirty="0">
                <a:solidFill>
                  <a:schemeClr val="accent1"/>
                </a:solidFill>
                <a:latin typeface="+mn-lt"/>
                <a:ea typeface="+mn-ea"/>
                <a:cs typeface="+mn-cs"/>
              </a:rPr>
            </a:br>
            <a:r>
              <a:rPr lang="en-GB" sz="1800" dirty="0">
                <a:solidFill>
                  <a:schemeClr val="accent1"/>
                </a:solidFill>
              </a:rPr>
              <a:t>The Annual Guide Dogs Appeal is back again this October and is linking with our 90</a:t>
            </a:r>
            <a:r>
              <a:rPr lang="en-GB" sz="1800" baseline="30000" dirty="0">
                <a:solidFill>
                  <a:schemeClr val="accent1"/>
                </a:solidFill>
              </a:rPr>
              <a:t>th</a:t>
            </a:r>
            <a:r>
              <a:rPr lang="en-GB" sz="1800" dirty="0">
                <a:solidFill>
                  <a:schemeClr val="accent1"/>
                </a:solidFill>
              </a:rPr>
              <a:t> anniversary celebrations. </a:t>
            </a:r>
            <a:endParaRPr kumimoji="0" lang="en-GB" sz="20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032972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FC3B0-EE27-4A27-96F9-40B99DC1ACAC}"/>
              </a:ext>
            </a:extLst>
          </p:cNvPr>
          <p:cNvSpPr>
            <a:spLocks noGrp="1"/>
          </p:cNvSpPr>
          <p:nvPr>
            <p:ph type="title" idx="4294967295"/>
          </p:nvPr>
        </p:nvSpPr>
        <p:spPr>
          <a:xfrm>
            <a:off x="177800" y="792161"/>
            <a:ext cx="4737100" cy="52736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R="0" lvl="0" algn="l" defTabSz="685800" rtl="0" eaLnBrk="1" fontAlgn="auto" latinLnBrk="0" hangingPunct="1">
              <a:lnSpc>
                <a:spcPct val="90000"/>
              </a:lnSpc>
              <a:spcBef>
                <a:spcPts val="0"/>
              </a:spcBef>
              <a:spcAft>
                <a:spcPts val="0"/>
              </a:spcAft>
              <a:buClrTx/>
              <a:buSzTx/>
              <a:tabLst/>
              <a:defRPr/>
            </a:pPr>
            <a:r>
              <a:rPr kumimoji="0" lang="en-GB" sz="3200" b="1" i="0" u="none" strike="noStrike" kern="1200" cap="none" spc="0" normalizeH="0" baseline="0" noProof="0" dirty="0">
                <a:ln>
                  <a:noFill/>
                </a:ln>
                <a:solidFill>
                  <a:schemeClr val="tx1"/>
                </a:solidFill>
                <a:effectLst/>
                <a:uLnTx/>
                <a:uFillTx/>
                <a:latin typeface="+mj-lt"/>
                <a:ea typeface="+mn-ea"/>
                <a:cs typeface="+mn-cs"/>
              </a:rPr>
              <a:t>What are we doing?</a:t>
            </a:r>
            <a:br>
              <a:rPr lang="en-GB" sz="2800" dirty="0">
                <a:ea typeface="+mn-ea"/>
                <a:cs typeface="+mn-cs"/>
              </a:rPr>
            </a:br>
            <a:br>
              <a:rPr lang="en-GB" sz="2800" dirty="0">
                <a:ea typeface="+mn-ea"/>
                <a:cs typeface="+mn-cs"/>
              </a:rPr>
            </a:br>
            <a:r>
              <a:rPr lang="en-GB" sz="2800" b="0" dirty="0"/>
              <a:t>We will be working on generating new third party fundraising supporters</a:t>
            </a:r>
            <a:br>
              <a:rPr lang="en-GB" sz="2800" b="0" dirty="0"/>
            </a:br>
            <a:br>
              <a:rPr lang="en-GB" sz="2800" b="0" dirty="0"/>
            </a:br>
            <a:r>
              <a:rPr lang="en-GB" sz="2800" b="0" dirty="0"/>
              <a:t>Testing a Facebook challenge model (Walk 90)</a:t>
            </a:r>
            <a:br>
              <a:rPr lang="en-GB" sz="2800" b="0" dirty="0"/>
            </a:br>
            <a:br>
              <a:rPr lang="en-GB" sz="2800" b="0" dirty="0"/>
            </a:br>
            <a:r>
              <a:rPr lang="en-GB" sz="2800" b="0" dirty="0"/>
              <a:t>Engaging fundraising groups and other supporters to join in with the appeal</a:t>
            </a:r>
            <a:br>
              <a:rPr lang="en-GB" dirty="0"/>
            </a:br>
            <a:br>
              <a:rPr lang="en-GB" dirty="0"/>
            </a:br>
            <a:endParaRPr kumimoji="0" lang="en-GB" sz="1800" b="0" i="0" u="none" strike="noStrike" kern="1200" cap="none" spc="0" normalizeH="0" baseline="0" noProof="0" dirty="0">
              <a:ln>
                <a:noFill/>
              </a:ln>
              <a:solidFill>
                <a:schemeClr val="tx1"/>
              </a:solidFill>
              <a:effectLst/>
              <a:uLnTx/>
              <a:uFillTx/>
              <a:latin typeface="+mj-lt"/>
              <a:ea typeface="+mn-ea"/>
              <a:cs typeface="+mn-cs"/>
            </a:endParaRPr>
          </a:p>
        </p:txBody>
      </p:sp>
      <p:pic>
        <p:nvPicPr>
          <p:cNvPr id="5" name="Picture Placeholder 4" descr="Guide dog owner Terry, sat with his partner out in the countryside. His guide dog Spencer is sat at his feet. ">
            <a:extLst>
              <a:ext uri="{FF2B5EF4-FFF2-40B4-BE49-F238E27FC236}">
                <a16:creationId xmlns:a16="http://schemas.microsoft.com/office/drawing/2014/main" id="{7557E26F-F710-4DCF-AC0F-F9E40637D19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9260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CE81BC-0168-4C6F-B1FE-1B40ED7C9B08}"/>
              </a:ext>
            </a:extLst>
          </p:cNvPr>
          <p:cNvSpPr>
            <a:spLocks noGrp="1"/>
          </p:cNvSpPr>
          <p:nvPr>
            <p:ph type="title" idx="4294967295"/>
          </p:nvPr>
        </p:nvSpPr>
        <p:spPr>
          <a:xfrm>
            <a:off x="254000" y="870743"/>
            <a:ext cx="4146550" cy="51165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tx1"/>
                </a:solidFill>
                <a:effectLst/>
                <a:uLnTx/>
                <a:uFillTx/>
                <a:latin typeface="+mj-lt"/>
                <a:ea typeface="+mn-ea"/>
                <a:cs typeface="+mn-cs"/>
              </a:rPr>
              <a:t>90 </a:t>
            </a:r>
            <a:r>
              <a:rPr lang="en-GB" sz="2400" dirty="0">
                <a:ea typeface="+mn-ea"/>
                <a:cs typeface="+mn-cs"/>
              </a:rPr>
              <a:t>T</a:t>
            </a:r>
            <a:r>
              <a:rPr kumimoji="0" lang="en-GB" sz="2400" b="1" i="0" u="none" strike="noStrike" kern="1200" cap="none" spc="0" normalizeH="0" baseline="0" noProof="0" dirty="0" err="1">
                <a:ln>
                  <a:noFill/>
                </a:ln>
                <a:solidFill>
                  <a:schemeClr val="tx1"/>
                </a:solidFill>
                <a:effectLst/>
                <a:uLnTx/>
                <a:uFillTx/>
                <a:latin typeface="+mj-lt"/>
                <a:ea typeface="+mn-ea"/>
                <a:cs typeface="+mn-cs"/>
              </a:rPr>
              <a:t>hemed</a:t>
            </a:r>
            <a:r>
              <a:rPr kumimoji="0" lang="en-GB" sz="2400" b="1" i="0" u="none" strike="noStrike" kern="1200" cap="none" spc="0" normalizeH="0" baseline="0" noProof="0" dirty="0">
                <a:ln>
                  <a:noFill/>
                </a:ln>
                <a:solidFill>
                  <a:schemeClr val="tx1"/>
                </a:solidFill>
                <a:effectLst/>
                <a:uLnTx/>
                <a:uFillTx/>
                <a:latin typeface="+mj-lt"/>
                <a:ea typeface="+mn-ea"/>
                <a:cs typeface="+mn-cs"/>
              </a:rPr>
              <a:t> Fundraisers</a:t>
            </a:r>
            <a:br>
              <a:rPr kumimoji="0" lang="en-GB" sz="2400" b="1" i="0" u="none" strike="noStrike" kern="1200" cap="none" spc="0" normalizeH="0" baseline="0" noProof="0" dirty="0">
                <a:ln>
                  <a:noFill/>
                </a:ln>
                <a:solidFill>
                  <a:schemeClr val="tx1"/>
                </a:solidFill>
                <a:effectLst/>
                <a:uLnTx/>
                <a:uFillTx/>
                <a:latin typeface="+mj-lt"/>
                <a:ea typeface="+mn-ea"/>
                <a:cs typeface="+mn-cs"/>
              </a:rPr>
            </a:br>
            <a:br>
              <a:rPr kumimoji="0" lang="en-GB" sz="2400" b="1" i="0" u="none" strike="noStrike" kern="1200" cap="none" spc="0" normalizeH="0" baseline="0" noProof="0" dirty="0">
                <a:ln>
                  <a:noFill/>
                </a:ln>
                <a:solidFill>
                  <a:schemeClr val="tx1"/>
                </a:solidFill>
                <a:effectLst/>
                <a:uLnTx/>
                <a:uFillTx/>
                <a:latin typeface="+mj-lt"/>
                <a:ea typeface="+mn-ea"/>
                <a:cs typeface="+mn-cs"/>
              </a:rPr>
            </a:br>
            <a:r>
              <a:rPr kumimoji="0" lang="en-GB" sz="2000" b="0" i="0" u="none" strike="noStrike" kern="1200" cap="none" spc="0" normalizeH="0" baseline="0" noProof="0" dirty="0">
                <a:ln>
                  <a:noFill/>
                </a:ln>
                <a:solidFill>
                  <a:schemeClr val="tx1"/>
                </a:solidFill>
                <a:effectLst/>
                <a:uLnTx/>
                <a:uFillTx/>
                <a:latin typeface="+mj-lt"/>
                <a:ea typeface="+mn-ea"/>
                <a:cs typeface="+mn-cs"/>
              </a:rPr>
              <a:t>We are </a:t>
            </a:r>
            <a:r>
              <a:rPr lang="en-GB" sz="2000" b="0" dirty="0">
                <a:ea typeface="+mn-ea"/>
                <a:cs typeface="+mn-cs"/>
              </a:rPr>
              <a:t>asking people to take on a 90 themed fundraiser such as play 90 minutes of charity football, wash 90 cars, give something up for 90 days, live stream for 90 minutes, hold a Guide Dogs 90 quiz (pack available), dress down at work for 90p or hold a £90 enterprise challenge at school. </a:t>
            </a:r>
            <a:br>
              <a:rPr lang="en-GB" sz="2000" b="0" dirty="0">
                <a:ea typeface="+mn-ea"/>
                <a:cs typeface="+mn-cs"/>
              </a:rPr>
            </a:br>
            <a:br>
              <a:rPr lang="en-GB" sz="2000" b="0" dirty="0">
                <a:ea typeface="+mn-ea"/>
                <a:cs typeface="+mn-cs"/>
              </a:rPr>
            </a:br>
            <a:r>
              <a:rPr lang="en-GB" sz="2000" b="0" dirty="0">
                <a:ea typeface="+mn-ea"/>
                <a:cs typeface="+mn-cs"/>
              </a:rPr>
              <a:t>Anything goes, and we have something for all ages. </a:t>
            </a:r>
            <a:br>
              <a:rPr lang="en-GB" sz="2000" b="0" dirty="0">
                <a:ea typeface="+mn-ea"/>
                <a:cs typeface="+mn-cs"/>
              </a:rPr>
            </a:br>
            <a:br>
              <a:rPr lang="en-GB" sz="2000" b="0" dirty="0">
                <a:ea typeface="+mn-ea"/>
                <a:cs typeface="+mn-cs"/>
              </a:rPr>
            </a:br>
            <a:r>
              <a:rPr lang="en-GB" sz="2000" b="0" dirty="0">
                <a:ea typeface="+mn-ea"/>
                <a:cs typeface="+mn-cs"/>
              </a:rPr>
              <a:t>We will support anyone with whatever their idea, but our three main asks will be:</a:t>
            </a:r>
            <a:br>
              <a:rPr kumimoji="0" lang="en-GB" sz="3200" b="1" i="0" u="none" strike="noStrike" kern="1200" cap="none" spc="0" normalizeH="0" baseline="0" noProof="0" dirty="0">
                <a:ln>
                  <a:noFill/>
                </a:ln>
                <a:solidFill>
                  <a:schemeClr val="tx1"/>
                </a:solidFill>
                <a:effectLst/>
                <a:uLnTx/>
                <a:uFillTx/>
                <a:latin typeface="+mj-lt"/>
                <a:ea typeface="+mn-ea"/>
                <a:cs typeface="+mn-cs"/>
              </a:rPr>
            </a:br>
            <a:br>
              <a:rPr kumimoji="0" lang="en-GB" sz="3200" b="1" i="0" u="none" strike="noStrike" kern="1200" cap="none" spc="0" normalizeH="0" baseline="0" noProof="0" dirty="0">
                <a:ln>
                  <a:noFill/>
                </a:ln>
                <a:solidFill>
                  <a:schemeClr val="tx1"/>
                </a:solidFill>
                <a:effectLst/>
                <a:uLnTx/>
                <a:uFillTx/>
                <a:latin typeface="+mj-lt"/>
                <a:ea typeface="+mn-ea"/>
                <a:cs typeface="+mn-cs"/>
              </a:rPr>
            </a:br>
            <a:endParaRPr kumimoji="0" lang="en-GB" sz="3200" b="1" i="0" u="none" strike="noStrike" kern="1200" cap="none" spc="0" normalizeH="0" baseline="0" noProof="0" dirty="0">
              <a:ln>
                <a:noFill/>
              </a:ln>
              <a:solidFill>
                <a:schemeClr val="tx1"/>
              </a:solidFill>
              <a:effectLst/>
              <a:uLnTx/>
              <a:uFillTx/>
              <a:latin typeface="+mj-lt"/>
              <a:ea typeface="+mn-ea"/>
              <a:cs typeface="+mn-cs"/>
            </a:endParaRPr>
          </a:p>
        </p:txBody>
      </p:sp>
      <p:pic>
        <p:nvPicPr>
          <p:cNvPr id="9" name="Picture Placeholder 8" descr="Group of people wearing fluffy dog ear headbands walking out in the countryside">
            <a:extLst>
              <a:ext uri="{FF2B5EF4-FFF2-40B4-BE49-F238E27FC236}">
                <a16:creationId xmlns:a16="http://schemas.microsoft.com/office/drawing/2014/main" id="{429B3C91-FA21-4E19-89AF-0D3CC90B5A4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4181475" y="0"/>
            <a:ext cx="4962525" cy="6858000"/>
          </a:xfrm>
        </p:spPr>
      </p:pic>
    </p:spTree>
    <p:extLst>
      <p:ext uri="{BB962C8B-B14F-4D97-AF65-F5344CB8AC3E}">
        <p14:creationId xmlns:p14="http://schemas.microsoft.com/office/powerpoint/2010/main" val="3580691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9863E-D81E-4110-949C-45332ACAF518}"/>
              </a:ext>
            </a:extLst>
          </p:cNvPr>
          <p:cNvSpPr>
            <a:spLocks noGrp="1"/>
          </p:cNvSpPr>
          <p:nvPr>
            <p:ph type="title" idx="4294967295"/>
          </p:nvPr>
        </p:nvSpPr>
        <p:spPr>
          <a:xfrm>
            <a:off x="425450" y="818146"/>
            <a:ext cx="4146550" cy="50794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spcBef>
                <a:spcPts val="0"/>
              </a:spcBef>
              <a:defRPr/>
            </a:pPr>
            <a:r>
              <a:rPr kumimoji="0" lang="en-GB" b="1" i="0" u="none" strike="noStrike" kern="1200" cap="none" spc="0" normalizeH="0" baseline="0" noProof="0" dirty="0">
                <a:ln>
                  <a:noFill/>
                </a:ln>
                <a:solidFill>
                  <a:schemeClr val="tx1"/>
                </a:solidFill>
                <a:effectLst/>
                <a:uLnTx/>
                <a:uFillTx/>
                <a:latin typeface="+mj-lt"/>
                <a:ea typeface="+mn-ea"/>
                <a:cs typeface="+mn-cs"/>
              </a:rPr>
              <a:t>Walk 90</a:t>
            </a:r>
            <a:br>
              <a:rPr kumimoji="0" lang="en-GB" sz="1400" b="1" i="0" u="none" strike="noStrike" kern="1200" cap="none" spc="0" normalizeH="0" baseline="0" noProof="0" dirty="0">
                <a:ln>
                  <a:noFill/>
                </a:ln>
                <a:solidFill>
                  <a:schemeClr val="tx1"/>
                </a:solidFill>
                <a:effectLst/>
                <a:uLnTx/>
                <a:uFillTx/>
                <a:latin typeface="+mj-lt"/>
                <a:ea typeface="+mn-ea"/>
                <a:cs typeface="+mn-cs"/>
              </a:rPr>
            </a:br>
            <a:br>
              <a:rPr kumimoji="0" lang="en-GB" sz="1400" b="1" i="0" u="none" strike="noStrike" kern="1200" cap="none" spc="0" normalizeH="0" baseline="0" noProof="0" dirty="0">
                <a:ln>
                  <a:noFill/>
                </a:ln>
                <a:solidFill>
                  <a:schemeClr val="tx1"/>
                </a:solidFill>
                <a:effectLst/>
                <a:uLnTx/>
                <a:uFillTx/>
                <a:latin typeface="+mj-lt"/>
                <a:ea typeface="+mn-ea"/>
                <a:cs typeface="+mn-cs"/>
              </a:rPr>
            </a:br>
            <a:r>
              <a:rPr kumimoji="0" lang="en-GB" sz="1400" b="0" i="0" u="none" strike="noStrike" kern="1200" cap="none" spc="0" normalizeH="0" baseline="0" noProof="0" dirty="0">
                <a:ln>
                  <a:noFill/>
                </a:ln>
                <a:solidFill>
                  <a:schemeClr val="tx1"/>
                </a:solidFill>
                <a:effectLst/>
                <a:uLnTx/>
                <a:uFillTx/>
                <a:latin typeface="+mj-lt"/>
                <a:ea typeface="+mn-ea"/>
                <a:cs typeface="+mn-cs"/>
              </a:rPr>
              <a:t>R</a:t>
            </a:r>
            <a:r>
              <a:rPr lang="en-GB" sz="1400" b="0" dirty="0" err="1"/>
              <a:t>aise</a:t>
            </a:r>
            <a:r>
              <a:rPr lang="en-GB" sz="1400" b="0" dirty="0"/>
              <a:t> funds at your own pace by walking 90km throughout the month of October.</a:t>
            </a:r>
            <a:br>
              <a:rPr lang="en-GB" sz="1400" b="0" dirty="0"/>
            </a:br>
            <a:br>
              <a:rPr lang="en-GB" sz="1400" b="0" dirty="0"/>
            </a:br>
            <a:r>
              <a:rPr lang="en-GB" sz="1400" b="0" dirty="0"/>
              <a:t>Don’t forget to set up a </a:t>
            </a:r>
            <a:r>
              <a:rPr lang="en-GB" sz="1400" u="sng" dirty="0"/>
              <a:t>Facebook Fundraiser</a:t>
            </a:r>
            <a:r>
              <a:rPr lang="en-GB" sz="1400" dirty="0"/>
              <a:t> </a:t>
            </a:r>
            <a:r>
              <a:rPr lang="en-GB" sz="1400" b="0" dirty="0"/>
              <a:t>and join our </a:t>
            </a:r>
            <a:r>
              <a:rPr lang="en-GB" sz="1400" u="sng" dirty="0"/>
              <a:t>Walk 90</a:t>
            </a:r>
            <a:r>
              <a:rPr lang="en-GB" sz="1400" dirty="0"/>
              <a:t> </a:t>
            </a:r>
            <a:r>
              <a:rPr lang="en-GB" sz="1400" b="0" dirty="0"/>
              <a:t>Facebook group.</a:t>
            </a:r>
            <a:br>
              <a:rPr lang="en-GB" sz="1400" b="0" dirty="0"/>
            </a:br>
            <a:br>
              <a:rPr lang="en-GB" sz="1400" b="0" dirty="0"/>
            </a:br>
            <a:r>
              <a:rPr kumimoji="0" lang="en-GB" b="1" i="0" u="none" strike="noStrike" kern="1200" cap="none" spc="0" normalizeH="0" baseline="0" noProof="0" dirty="0">
                <a:ln>
                  <a:noFill/>
                </a:ln>
                <a:solidFill>
                  <a:schemeClr val="tx1"/>
                </a:solidFill>
                <a:effectLst/>
                <a:uLnTx/>
                <a:uFillTx/>
                <a:latin typeface="+mj-lt"/>
                <a:ea typeface="+mn-ea"/>
                <a:cs typeface="+mn-cs"/>
              </a:rPr>
              <a:t>Bake 90</a:t>
            </a:r>
          </a:p>
          <a:p>
            <a:pPr lvl="0">
              <a:spcBef>
                <a:spcPts val="0"/>
              </a:spcBef>
              <a:defRPr/>
            </a:pPr>
            <a:br>
              <a:rPr kumimoji="0" lang="en-GB" sz="1400" b="0" i="0" u="none" strike="noStrike" kern="1200" cap="none" spc="0" normalizeH="0" baseline="0" noProof="0" dirty="0">
                <a:ln>
                  <a:noFill/>
                </a:ln>
                <a:solidFill>
                  <a:schemeClr val="tx1"/>
                </a:solidFill>
                <a:effectLst/>
                <a:uLnTx/>
                <a:uFillTx/>
                <a:latin typeface="+mj-lt"/>
                <a:ea typeface="+mn-ea"/>
                <a:cs typeface="+mn-cs"/>
              </a:rPr>
            </a:br>
            <a:r>
              <a:rPr kumimoji="0" lang="en-GB" sz="1400" b="0" i="0" u="none" strike="noStrike" kern="1200" cap="none" spc="0" normalizeH="0" baseline="0" noProof="0" dirty="0">
                <a:ln>
                  <a:noFill/>
                </a:ln>
                <a:solidFill>
                  <a:schemeClr val="tx1"/>
                </a:solidFill>
                <a:effectLst/>
                <a:uLnTx/>
                <a:uFillTx/>
                <a:latin typeface="+mj-lt"/>
                <a:ea typeface="+mn-ea"/>
                <a:cs typeface="+mn-cs"/>
              </a:rPr>
              <a:t>Host a bake sale, offer doorstep delivery, or go all out with your own bake-off challenge. Enter our star baker challenge by uploading a photo of your guide dog bakes using the #GuideDogs90 hashtag.</a:t>
            </a:r>
            <a:br>
              <a:rPr kumimoji="0" lang="en-GB" sz="1400" b="0" i="0" u="none" strike="noStrike" kern="1200" cap="none" spc="0" normalizeH="0" baseline="0" noProof="0" dirty="0">
                <a:ln>
                  <a:noFill/>
                </a:ln>
                <a:solidFill>
                  <a:schemeClr val="tx1"/>
                </a:solidFill>
                <a:effectLst/>
                <a:uLnTx/>
                <a:uFillTx/>
                <a:latin typeface="+mj-lt"/>
                <a:ea typeface="+mn-ea"/>
                <a:cs typeface="+mn-cs"/>
              </a:rPr>
            </a:br>
            <a:br>
              <a:rPr kumimoji="0" lang="en-GB" sz="1400" b="0" i="0" u="none" strike="noStrike" kern="1200" cap="none" spc="0" normalizeH="0" baseline="0" noProof="0" dirty="0">
                <a:ln>
                  <a:noFill/>
                </a:ln>
                <a:solidFill>
                  <a:schemeClr val="tx1"/>
                </a:solidFill>
                <a:effectLst/>
                <a:uLnTx/>
                <a:uFillTx/>
                <a:latin typeface="+mj-lt"/>
                <a:ea typeface="+mn-ea"/>
                <a:cs typeface="+mn-cs"/>
              </a:rPr>
            </a:br>
            <a:r>
              <a:rPr lang="en-GB" dirty="0"/>
              <a:t>Celebrate 90</a:t>
            </a:r>
            <a:br>
              <a:rPr lang="en-GB" sz="1400" dirty="0"/>
            </a:br>
            <a:br>
              <a:rPr lang="en-GB" sz="1400" dirty="0"/>
            </a:br>
            <a:r>
              <a:rPr lang="en-GB" sz="1400" b="0" dirty="0"/>
              <a:t>90’s rave, 1930’s themed bash, invite 9 or 90 people, host a dinner party, murder mystery, cocktail hour or afternoon tea. Whatever your style, celebrate Guide Dogs 90 your way.</a:t>
            </a:r>
            <a:endParaRPr kumimoji="0" lang="en-GB" sz="1400" b="0" i="0" u="none" strike="noStrike" kern="1200" cap="none" spc="0" normalizeH="0" baseline="0" noProof="0" dirty="0">
              <a:ln>
                <a:noFill/>
              </a:ln>
              <a:solidFill>
                <a:schemeClr val="tx1"/>
              </a:solidFill>
              <a:effectLst/>
              <a:uLnTx/>
              <a:uFillTx/>
              <a:latin typeface="+mj-lt"/>
              <a:ea typeface="+mn-ea"/>
              <a:cs typeface="+mn-cs"/>
            </a:endParaRPr>
          </a:p>
        </p:txBody>
      </p:sp>
      <p:pic>
        <p:nvPicPr>
          <p:cNvPr id="10" name="Picture Placeholder 9" descr="Cakes decorated with blue and yellow icing shaped like the Guide Dogs People Paw logo">
            <a:extLst>
              <a:ext uri="{FF2B5EF4-FFF2-40B4-BE49-F238E27FC236}">
                <a16:creationId xmlns:a16="http://schemas.microsoft.com/office/drawing/2014/main" id="{FC2F740A-CE63-4AFB-A290-6E48F16408A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333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3737E4-E400-4264-AD5D-2863491F8C80}"/>
              </a:ext>
            </a:extLst>
          </p:cNvPr>
          <p:cNvSpPr>
            <a:spLocks noGrp="1"/>
          </p:cNvSpPr>
          <p:nvPr>
            <p:ph type="title" idx="4294967295"/>
          </p:nvPr>
        </p:nvSpPr>
        <p:spPr>
          <a:xfrm>
            <a:off x="199981" y="275572"/>
            <a:ext cx="4146550" cy="45704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fontScale="90000"/>
          </a:bodyPr>
          <a:lstStyle/>
          <a:p>
            <a:pPr marL="0" marR="0" lvl="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GB" sz="3600" b="1" i="0" u="none" strike="noStrike" kern="1200" cap="none" spc="0" normalizeH="0" baseline="0" noProof="0" dirty="0">
                <a:ln>
                  <a:noFill/>
                </a:ln>
                <a:solidFill>
                  <a:schemeClr val="tx1"/>
                </a:solidFill>
                <a:effectLst/>
                <a:uLnTx/>
                <a:uFillTx/>
                <a:latin typeface="+mj-lt"/>
                <a:ea typeface="+mn-ea"/>
                <a:cs typeface="+mn-cs"/>
              </a:rPr>
              <a:t>Promotion</a:t>
            </a:r>
          </a:p>
          <a:p>
            <a:pPr marL="0" marR="0" lvl="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p>
            <a:pPr lvl="0">
              <a:spcBef>
                <a:spcPts val="0"/>
              </a:spcBef>
              <a:spcAft>
                <a:spcPts val="600"/>
              </a:spcAft>
              <a:defRPr/>
            </a:pPr>
            <a:r>
              <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We will be working with a range of celebrities on a #GuideDogs90 photos campaign. </a:t>
            </a:r>
            <a:r>
              <a:rPr lang="en-GB" sz="1800" b="0" dirty="0">
                <a:latin typeface="Trebuchet MS" panose="020B0603020202020204" pitchFamily="34" charset="0"/>
                <a:ea typeface="+mn-ea"/>
                <a:cs typeface="+mn-cs"/>
              </a:rPr>
              <a:t>Look out for it, and feel free to join in with your own photos. </a:t>
            </a:r>
            <a:br>
              <a:rPr lang="en-GB" sz="1800" b="0" dirty="0">
                <a:latin typeface="Trebuchet MS" panose="020B0603020202020204" pitchFamily="34" charset="0"/>
                <a:ea typeface="+mn-ea"/>
                <a:cs typeface="+mn-cs"/>
              </a:rPr>
            </a:br>
            <a:br>
              <a:rPr lang="en-GB" sz="1800" b="0" dirty="0">
                <a:latin typeface="Trebuchet MS" panose="020B0603020202020204" pitchFamily="34" charset="0"/>
                <a:ea typeface="+mn-ea"/>
                <a:cs typeface="+mn-cs"/>
              </a:rPr>
            </a:br>
            <a:r>
              <a:rPr lang="en-GB" sz="1800" b="0" dirty="0">
                <a:latin typeface="Trebuchet MS" panose="020B0603020202020204" pitchFamily="34" charset="0"/>
              </a:rPr>
              <a:t>Full </a:t>
            </a:r>
            <a:r>
              <a:rPr lang="en-GB" sz="1800" b="0" dirty="0" err="1">
                <a:latin typeface="Trebuchet MS" panose="020B0603020202020204" pitchFamily="34" charset="0"/>
              </a:rPr>
              <a:t>MarComms</a:t>
            </a:r>
            <a:r>
              <a:rPr lang="en-GB" sz="1800" b="0" dirty="0">
                <a:latin typeface="Trebuchet MS" panose="020B0603020202020204" pitchFamily="34" charset="0"/>
              </a:rPr>
              <a:t> toolkit for media and social media will be available.</a:t>
            </a:r>
            <a:br>
              <a:rPr lang="en-GB" sz="1800" b="0" dirty="0">
                <a:latin typeface="Trebuchet MS" panose="020B0603020202020204" pitchFamily="34" charset="0"/>
              </a:rPr>
            </a:br>
            <a:br>
              <a:rPr lang="en-GB" sz="1800" b="0" dirty="0">
                <a:latin typeface="Trebuchet MS" panose="020B0603020202020204" pitchFamily="34" charset="0"/>
              </a:rPr>
            </a:br>
            <a:r>
              <a:rPr lang="en-GB" sz="1800" b="0" dirty="0">
                <a:latin typeface="Trebuchet MS" panose="020B0603020202020204" pitchFamily="34" charset="0"/>
              </a:rPr>
              <a:t>Template content that can be used by staff and volunteers will be available for social media. </a:t>
            </a:r>
            <a:br>
              <a:rPr lang="en-GB" sz="1800" b="0" dirty="0">
                <a:latin typeface="Trebuchet MS" panose="020B0603020202020204" pitchFamily="34" charset="0"/>
              </a:rPr>
            </a:br>
            <a:br>
              <a:rPr lang="en-GB" sz="1800" b="0" dirty="0">
                <a:latin typeface="Trebuchet MS" panose="020B0603020202020204" pitchFamily="34" charset="0"/>
              </a:rPr>
            </a:br>
            <a:r>
              <a:rPr lang="en-GB" sz="1800" b="0" dirty="0">
                <a:latin typeface="Trebuchet MS" panose="020B0603020202020204" pitchFamily="34" charset="0"/>
              </a:rPr>
              <a:t>We will have zoom backgrounds and Facebook profile frames to help promote, and you might like to make use of these when they become available.</a:t>
            </a:r>
            <a:br>
              <a:rPr lang="en-GB" sz="1800" b="0" dirty="0">
                <a:latin typeface="Trebuchet MS" panose="020B0603020202020204" pitchFamily="34" charset="0"/>
              </a:rPr>
            </a:br>
            <a:br>
              <a:rPr lang="en-GB" sz="1800" b="0" dirty="0">
                <a:latin typeface="Trebuchet MS" panose="020B0603020202020204" pitchFamily="34" charset="0"/>
              </a:rPr>
            </a:br>
            <a:r>
              <a:rPr lang="en-GB" sz="1800" b="0" dirty="0">
                <a:latin typeface="Trebuchet MS" panose="020B0603020202020204" pitchFamily="34" charset="0"/>
              </a:rPr>
              <a:t>We will be promoting the campaign in the coming months to generate interest and support. You can help too by spreading the word with your volunteers and service users.</a:t>
            </a:r>
            <a:endParaRPr kumimoji="0" lang="en-GB" sz="1800" b="0"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p:txBody>
      </p:sp>
      <p:pic>
        <p:nvPicPr>
          <p:cNvPr id="1026" name="Picture 2" descr="Flash | Guide Dogs">
            <a:extLst>
              <a:ext uri="{FF2B5EF4-FFF2-40B4-BE49-F238E27FC236}">
                <a16:creationId xmlns:a16="http://schemas.microsoft.com/office/drawing/2014/main" id="{296508A7-AB3E-4120-A363-2F6DE82D2C4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181728" y="0"/>
            <a:ext cx="4962272" cy="6858000"/>
          </a:xfrm>
          <a:custGeom>
            <a:avLst/>
            <a:gdLst>
              <a:gd name="connsiteX0" fmla="*/ 0 w 4962272"/>
              <a:gd name="connsiteY0" fmla="*/ 0 h 6858000"/>
              <a:gd name="connsiteX1" fmla="*/ 4962272 w 4962272"/>
              <a:gd name="connsiteY1" fmla="*/ 0 h 6858000"/>
              <a:gd name="connsiteX2" fmla="*/ 4962272 w 4962272"/>
              <a:gd name="connsiteY2" fmla="*/ 6858000 h 6858000"/>
              <a:gd name="connsiteX3" fmla="*/ 0 w 4962272"/>
              <a:gd name="connsiteY3" fmla="*/ 6858000 h 6858000"/>
              <a:gd name="connsiteX4" fmla="*/ 0 w 4962272"/>
              <a:gd name="connsiteY4" fmla="*/ 6857849 h 6858000"/>
              <a:gd name="connsiteX5" fmla="*/ 390316 w 4962272"/>
              <a:gd name="connsiteY5" fmla="*/ 6857849 h 6858000"/>
              <a:gd name="connsiteX6" fmla="*/ 0 w 4962272"/>
              <a:gd name="connsiteY6"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62272" h="6858000">
                <a:moveTo>
                  <a:pt x="0" y="0"/>
                </a:moveTo>
                <a:lnTo>
                  <a:pt x="4962272" y="0"/>
                </a:lnTo>
                <a:lnTo>
                  <a:pt x="4962272" y="6858000"/>
                </a:lnTo>
                <a:lnTo>
                  <a:pt x="0" y="6858000"/>
                </a:lnTo>
                <a:lnTo>
                  <a:pt x="0" y="6857849"/>
                </a:lnTo>
                <a:cubicBezTo>
                  <a:pt x="390316" y="6857849"/>
                  <a:pt x="390316" y="6857849"/>
                  <a:pt x="390316" y="6857849"/>
                </a:cubicBezTo>
                <a:cubicBezTo>
                  <a:pt x="971066" y="4752854"/>
                  <a:pt x="837914" y="2400355"/>
                  <a:pt x="0" y="2"/>
                </a:cubicBezTo>
                <a:close/>
              </a:path>
            </a:pathLst>
          </a:custGeom>
          <a:solidFill>
            <a:srgbClr val="FFFFFF"/>
          </a:solidFill>
        </p:spPr>
      </p:pic>
    </p:spTree>
    <p:extLst>
      <p:ext uri="{BB962C8B-B14F-4D97-AF65-F5344CB8AC3E}">
        <p14:creationId xmlns:p14="http://schemas.microsoft.com/office/powerpoint/2010/main" val="657759980"/>
      </p:ext>
    </p:extLst>
  </p:cSld>
  <p:clrMapOvr>
    <a:masterClrMapping/>
  </p:clrMapOvr>
</p:sld>
</file>

<file path=ppt/theme/theme1.xml><?xml version="1.0" encoding="utf-8"?>
<a:theme xmlns:a="http://schemas.openxmlformats.org/drawingml/2006/main" name="Office Theme">
  <a:themeElements>
    <a:clrScheme name="Custom 58">
      <a:dk1>
        <a:srgbClr val="002C5C"/>
      </a:dk1>
      <a:lt1>
        <a:srgbClr val="FFFFFF"/>
      </a:lt1>
      <a:dk2>
        <a:srgbClr val="000000"/>
      </a:dk2>
      <a:lt2>
        <a:srgbClr val="A32C20"/>
      </a:lt2>
      <a:accent1>
        <a:srgbClr val="FFDE7F"/>
      </a:accent1>
      <a:accent2>
        <a:srgbClr val="8FD8FF"/>
      </a:accent2>
      <a:accent3>
        <a:srgbClr val="E8ED47"/>
      </a:accent3>
      <a:accent4>
        <a:srgbClr val="FFAA71"/>
      </a:accent4>
      <a:accent5>
        <a:srgbClr val="FFA3C8"/>
      </a:accent5>
      <a:accent6>
        <a:srgbClr val="743C8C"/>
      </a:accent6>
      <a:hlink>
        <a:srgbClr val="002B5B"/>
      </a:hlink>
      <a:folHlink>
        <a:srgbClr val="FFDE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954</Words>
  <Application>Microsoft Office PowerPoint</Application>
  <PresentationFormat>On-screen Show (4:3)</PresentationFormat>
  <Paragraphs>105</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Office Theme</vt:lpstr>
      <vt:lpstr>PowerPoint Presentation</vt:lpstr>
      <vt:lpstr>PowerPoint Presentation</vt:lpstr>
      <vt:lpstr>PowerPoint Presentation</vt:lpstr>
      <vt:lpstr>PowerPoint Presentation</vt:lpstr>
      <vt:lpstr>Guide Dogs 90 Appeal  Celebrating 90 years of life-changing services this October  The Annual Guide Dogs Appeal is back again this October and is linking with our 90th anniversary celebrations. </vt:lpstr>
      <vt:lpstr>What are we doing?  We will be working on generating new third party fundraising supporters  Testing a Facebook challenge model (Walk 90)  Engaging fundraising groups and other supporters to join in with the appeal  </vt:lpstr>
      <vt:lpstr>90 Themed Fundraisers  We are asking people to take on a 90 themed fundraiser such as play 90 minutes of charity football, wash 90 cars, give something up for 90 days, live stream for 90 minutes, hold a Guide Dogs 90 quiz (pack available), dress down at work for 90p or hold a £90 enterprise challenge at school.   Anything goes, and we have something for all ages.   We will support anyone with whatever their idea, but our three main asks will be:  </vt:lpstr>
      <vt:lpstr>Walk 90  Raise funds at your own pace by walking 90km throughout the month of October.  Don’t forget to set up a Facebook Fundraiser and join our Walk 90 Facebook group.  Bake 90  Host a bake sale, offer doorstep delivery, or go all out with your own bake-off challenge. Enter our star baker challenge by uploading a photo of your guide dog bakes using the #GuideDogs90 hashtag.  Celebrate 90  90’s rave, 1930’s themed bash, invite 9 or 90 people, host a dinner party, murder mystery, cocktail hour or afternoon tea. Whatever your style, celebrate Guide Dogs 90 your way.</vt:lpstr>
      <vt:lpstr>Promotion  We will be working with a range of celebrities on a #GuideDogs90 photos campaign. Look out for it, and feel free to join in with your own photos.   Full MarComms toolkit for media and social media will be available.  Template content that can be used by staff and volunteers will be available for social media.   We will have zoom backgrounds and Facebook profile frames to help promote, and you might like to make use of these when they become available.  We will be promoting the campaign in the coming months to generate interest and support. You can help too by spreading the word with your volunteers and service users.</vt:lpstr>
      <vt:lpstr>Incentives  Sign up to get a free fundraising pack, full of useful resources to help organise your  activities and support you to fundraise.  Join the Walk 90 and get a beanie hat and dog bandana to wear with pride during your walk.  Individual fundraisers, who choose a different challenge, and bank their fundraising will receive one of our limited edition 90-year pin badges. (T&amp;Cs apply.)  Any group, organisation or school will be eligible to be entered into a prize draw to win an in-person visit from our 90th year puppy – Flash!   </vt:lpstr>
      <vt:lpstr>How will you do 90 your way?  Our Regional Community Fundraising team are currently working on plans for our own 90 themed fundraiser. We will be going into competition with the other regional Community Fundraising teams and we’ll be sure to share our plans with you soon.  We’d love for you to join us, with your own Guide Dogs 90 Appeal fundraiser this October, either individually or for even more fun, with your team.   Please speak to a member of the Community Fundraising team if you would like more information or some inspiration to get you started.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Damion Afflick</cp:lastModifiedBy>
  <cp:revision>2</cp:revision>
  <dcterms:created xsi:type="dcterms:W3CDTF">2020-03-30T08:10:14Z</dcterms:created>
  <dcterms:modified xsi:type="dcterms:W3CDTF">2021-08-18T13:56:19Z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0x01010015520CBE9732734383ACECD7AC2C59A1</vt:lpwstr>
  </property>
</Properties>
</file>