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4"/>
    <p:sldMasterId id="2147483648" r:id="rId5"/>
    <p:sldMasterId id="2147483671" r:id="rId6"/>
  </p:sldMasterIdLst>
  <p:notesMasterIdLst>
    <p:notesMasterId r:id="rId27"/>
  </p:notesMasterIdLst>
  <p:sldIdLst>
    <p:sldId id="256" r:id="rId7"/>
    <p:sldId id="258" r:id="rId8"/>
    <p:sldId id="362" r:id="rId9"/>
    <p:sldId id="335" r:id="rId10"/>
    <p:sldId id="259" r:id="rId11"/>
    <p:sldId id="266" r:id="rId12"/>
    <p:sldId id="271" r:id="rId13"/>
    <p:sldId id="268" r:id="rId14"/>
    <p:sldId id="336" r:id="rId15"/>
    <p:sldId id="278" r:id="rId16"/>
    <p:sldId id="279" r:id="rId17"/>
    <p:sldId id="337" r:id="rId18"/>
    <p:sldId id="338" r:id="rId19"/>
    <p:sldId id="257" r:id="rId20"/>
    <p:sldId id="339" r:id="rId21"/>
    <p:sldId id="340" r:id="rId22"/>
    <p:sldId id="360" r:id="rId23"/>
    <p:sldId id="261" r:id="rId24"/>
    <p:sldId id="361" r:id="rId25"/>
    <p:sldId id="263" r:id="rId2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04">
          <p15:clr>
            <a:srgbClr val="A4A3A4"/>
          </p15:clr>
        </p15:guide>
        <p15:guide id="2" pos="5760">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28" roundtripDataSignature="AMtx7mjk+UF9gXCxsTYlkxSWBrNdlClEi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e Mercer" initials="JM" lastIdx="1" clrIdx="0">
    <p:extLst>
      <p:ext uri="{19B8F6BF-5375-455C-9EA6-DF929625EA0E}">
        <p15:presenceInfo xmlns:p15="http://schemas.microsoft.com/office/powerpoint/2012/main" userId="S::livu005@guidedogs.org.uk::ab959cd9-7ec7-412c-9e94-e7df3139dc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715" autoAdjust="0"/>
  </p:normalViewPr>
  <p:slideViewPr>
    <p:cSldViewPr snapToGrid="0">
      <p:cViewPr varScale="1">
        <p:scale>
          <a:sx n="47" d="100"/>
          <a:sy n="47" d="100"/>
        </p:scale>
        <p:origin x="1840" y="44"/>
      </p:cViewPr>
      <p:guideLst>
        <p:guide orient="horz" pos="4104"/>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customschemas.google.com/relationships/presentationmetadata" Target="meta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486C22-F9C4-49C6-95E0-545A92F830E8}" type="slidenum">
              <a:rPr lang="en-GB" smtClean="0"/>
              <a:t>14</a:t>
            </a:fld>
            <a:endParaRPr lang="en-GB"/>
          </a:p>
        </p:txBody>
      </p:sp>
    </p:spTree>
    <p:extLst>
      <p:ext uri="{BB962C8B-B14F-4D97-AF65-F5344CB8AC3E}">
        <p14:creationId xmlns:p14="http://schemas.microsoft.com/office/powerpoint/2010/main" val="641374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86C22-F9C4-49C6-95E0-545A92F830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454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5237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A2E3DC-C24A-D74F-9760-920E33946551}" type="slidenum">
              <a:rPr lang="en-US" smtClean="0"/>
              <a:t>17</a:t>
            </a:fld>
            <a:endParaRPr lang="en-US"/>
          </a:p>
        </p:txBody>
      </p:sp>
    </p:spTree>
    <p:extLst>
      <p:ext uri="{BB962C8B-B14F-4D97-AF65-F5344CB8AC3E}">
        <p14:creationId xmlns:p14="http://schemas.microsoft.com/office/powerpoint/2010/main" val="38351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4063f5983_0_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e4063f5983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latin typeface="Trebuchet MS"/>
              <a:ea typeface="Trebuchet MS"/>
              <a:cs typeface="Trebuchet MS"/>
              <a:sym typeface="Trebuchet MS"/>
            </a:endParaRPr>
          </a:p>
        </p:txBody>
      </p:sp>
      <p:sp>
        <p:nvSpPr>
          <p:cNvPr id="142" name="Google Shape;142;ge4063f5983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4063f5983_0_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e4063f5983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lang="en-GB" dirty="0">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endParaRPr dirty="0">
              <a:latin typeface="Trebuchet MS"/>
              <a:ea typeface="Trebuchet MS"/>
              <a:cs typeface="Trebuchet MS"/>
              <a:sym typeface="Trebuchet MS"/>
            </a:endParaRPr>
          </a:p>
        </p:txBody>
      </p:sp>
      <p:sp>
        <p:nvSpPr>
          <p:cNvPr id="142" name="Google Shape;142;ge4063f5983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extLst>
      <p:ext uri="{BB962C8B-B14F-4D97-AF65-F5344CB8AC3E}">
        <p14:creationId xmlns:p14="http://schemas.microsoft.com/office/powerpoint/2010/main" val="112271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698752477_1_1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d698752477_1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d698752477_1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e4063f5983_0_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e4063f5983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latin typeface="Trebuchet MS"/>
              <a:ea typeface="Trebuchet MS"/>
              <a:cs typeface="Trebuchet MS"/>
              <a:sym typeface="Trebuchet MS"/>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p:txBody>
      </p:sp>
      <p:sp>
        <p:nvSpPr>
          <p:cNvPr id="112" name="Google Shape;112;ge4063f5983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7015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4063f5983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e4063f5983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endParaRPr dirty="0"/>
          </a:p>
        </p:txBody>
      </p:sp>
      <p:sp>
        <p:nvSpPr>
          <p:cNvPr id="123" name="Google Shape;123;ge4063f5983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486C22-F9C4-49C6-95E0-545A92F830E8}" type="slidenum">
              <a:rPr lang="en-GB" smtClean="0"/>
              <a:t>7</a:t>
            </a:fld>
            <a:endParaRPr lang="en-GB"/>
          </a:p>
        </p:txBody>
      </p:sp>
    </p:spTree>
    <p:extLst>
      <p:ext uri="{BB962C8B-B14F-4D97-AF65-F5344CB8AC3E}">
        <p14:creationId xmlns:p14="http://schemas.microsoft.com/office/powerpoint/2010/main" val="64137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F486C22-F9C4-49C6-95E0-545A92F830E8}" type="slidenum">
              <a:rPr lang="en-GB" smtClean="0"/>
              <a:t>8</a:t>
            </a:fld>
            <a:endParaRPr lang="en-GB"/>
          </a:p>
        </p:txBody>
      </p:sp>
    </p:spTree>
    <p:extLst>
      <p:ext uri="{BB962C8B-B14F-4D97-AF65-F5344CB8AC3E}">
        <p14:creationId xmlns:p14="http://schemas.microsoft.com/office/powerpoint/2010/main" val="1127454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23950"/>
            <a:ext cx="4114800" cy="30861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endParaRPr lang="en-GB" dirty="0">
              <a:latin typeface="Trebuchet MS"/>
              <a:ea typeface="Trebuchet MS"/>
              <a:cs typeface="Trebuchet MS"/>
              <a:sym typeface="Trebuchet MS"/>
            </a:endParaRPr>
          </a:p>
        </p:txBody>
      </p:sp>
      <p:sp>
        <p:nvSpPr>
          <p:cNvPr id="4" name="Slide Number Placeholder 3"/>
          <p:cNvSpPr>
            <a:spLocks noGrp="1"/>
          </p:cNvSpPr>
          <p:nvPr>
            <p:ph type="sldNum" sz="quarter" idx="5"/>
          </p:nvPr>
        </p:nvSpPr>
        <p:spPr/>
        <p:txBody>
          <a:bodyPr/>
          <a:lstStyle/>
          <a:p>
            <a:fld id="{1F486C22-F9C4-49C6-95E0-545A92F830E8}" type="slidenum">
              <a:rPr lang="en-GB" smtClean="0"/>
              <a:t>10</a:t>
            </a:fld>
            <a:endParaRPr lang="en-GB"/>
          </a:p>
        </p:txBody>
      </p:sp>
    </p:spTree>
    <p:extLst>
      <p:ext uri="{BB962C8B-B14F-4D97-AF65-F5344CB8AC3E}">
        <p14:creationId xmlns:p14="http://schemas.microsoft.com/office/powerpoint/2010/main" val="3916922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4" name="Slide Number Placeholder 3"/>
          <p:cNvSpPr>
            <a:spLocks noGrp="1"/>
          </p:cNvSpPr>
          <p:nvPr>
            <p:ph type="sldNum" sz="quarter" idx="5"/>
          </p:nvPr>
        </p:nvSpPr>
        <p:spPr/>
        <p:txBody>
          <a:bodyPr/>
          <a:lstStyle/>
          <a:p>
            <a:fld id="{1F486C22-F9C4-49C6-95E0-545A92F830E8}" type="slidenum">
              <a:rPr lang="en-GB" smtClean="0"/>
              <a:t>11</a:t>
            </a:fld>
            <a:endParaRPr lang="en-GB"/>
          </a:p>
        </p:txBody>
      </p:sp>
      <p:sp>
        <p:nvSpPr>
          <p:cNvPr id="6" name="Notes Placeholder 5">
            <a:extLst>
              <a:ext uri="{FF2B5EF4-FFF2-40B4-BE49-F238E27FC236}">
                <a16:creationId xmlns:a16="http://schemas.microsoft.com/office/drawing/2014/main" id="{66E36653-9186-4912-BBAB-AA9DDE9010B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166662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86C22-F9C4-49C6-95E0-545A92F830E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951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dk1"/>
        </a:solidFill>
        <a:effectLst/>
      </p:bgPr>
    </p:bg>
    <p:spTree>
      <p:nvGrpSpPr>
        <p:cNvPr id="1" name="Shape 15"/>
        <p:cNvGrpSpPr/>
        <p:nvPr/>
      </p:nvGrpSpPr>
      <p:grpSpPr>
        <a:xfrm>
          <a:off x="0" y="0"/>
          <a:ext cx="0" cy="0"/>
          <a:chOff x="0" y="0"/>
          <a:chExt cx="0" cy="0"/>
        </a:xfrm>
      </p:grpSpPr>
      <p:pic>
        <p:nvPicPr>
          <p:cNvPr id="16" name="Google Shape;16;p6" descr="Guide Dogs Logo" title="Guide Dogs Logo"/>
          <p:cNvPicPr preferRelativeResize="0"/>
          <p:nvPr/>
        </p:nvPicPr>
        <p:blipFill rotWithShape="1">
          <a:blip r:embed="rId2">
            <a:alphaModFix/>
          </a:blip>
          <a:srcRect/>
          <a:stretch/>
        </p:blipFill>
        <p:spPr>
          <a:xfrm>
            <a:off x="425450" y="425450"/>
            <a:ext cx="1461394" cy="630000"/>
          </a:xfrm>
          <a:prstGeom prst="rect">
            <a:avLst/>
          </a:prstGeom>
          <a:noFill/>
          <a:ln>
            <a:noFill/>
          </a:ln>
        </p:spPr>
      </p:pic>
      <p:sp>
        <p:nvSpPr>
          <p:cNvPr id="17" name="Google Shape;17;p6"/>
          <p:cNvSpPr txBox="1">
            <a:spLocks noGrp="1"/>
          </p:cNvSpPr>
          <p:nvPr>
            <p:ph type="body" idx="1"/>
          </p:nvPr>
        </p:nvSpPr>
        <p:spPr>
          <a:xfrm>
            <a:off x="424799" y="1327150"/>
            <a:ext cx="8294400" cy="3132308"/>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lt1"/>
              </a:buClr>
              <a:buSzPts val="4800"/>
              <a:buNone/>
              <a:defRPr sz="4800">
                <a:solidFill>
                  <a:schemeClr val="lt1"/>
                </a:solidFill>
                <a:latin typeface="Trebuchet MS"/>
                <a:ea typeface="Trebuchet MS"/>
                <a:cs typeface="Trebuchet MS"/>
                <a:sym typeface="Trebuchet MS"/>
              </a:defRPr>
            </a:lvl1pPr>
            <a:lvl2pPr marL="914400" lvl="1" indent="-228600" algn="l">
              <a:lnSpc>
                <a:spcPct val="100000"/>
              </a:lnSpc>
              <a:spcBef>
                <a:spcPts val="900"/>
              </a:spcBef>
              <a:spcAft>
                <a:spcPts val="0"/>
              </a:spcAft>
              <a:buClr>
                <a:schemeClr val="accent1"/>
              </a:buClr>
              <a:buSzPts val="2400"/>
              <a:buFont typeface="Trebuchet MS"/>
              <a:buNone/>
              <a:defRPr sz="2400">
                <a:solidFill>
                  <a:schemeClr val="accent1"/>
                </a:solidFill>
              </a:defRPr>
            </a:lvl2pPr>
            <a:lvl3pPr marL="1371600" lvl="2" indent="-228600" algn="l">
              <a:lnSpc>
                <a:spcPct val="100000"/>
              </a:lnSpc>
              <a:spcBef>
                <a:spcPts val="0"/>
              </a:spcBef>
              <a:spcAft>
                <a:spcPts val="0"/>
              </a:spcAft>
              <a:buClr>
                <a:schemeClr val="dk1"/>
              </a:buClr>
              <a:buSzPts val="2200"/>
              <a:buFont typeface="Trebuchet MS"/>
              <a:buNone/>
              <a:defRPr sz="2200"/>
            </a:lvl3pPr>
            <a:lvl4pPr marL="1828800" lvl="3" indent="-228600" algn="l">
              <a:lnSpc>
                <a:spcPct val="100000"/>
              </a:lnSpc>
              <a:spcBef>
                <a:spcPts val="0"/>
              </a:spcBef>
              <a:spcAft>
                <a:spcPts val="0"/>
              </a:spcAft>
              <a:buClr>
                <a:schemeClr val="dk1"/>
              </a:buClr>
              <a:buSzPts val="2200"/>
              <a:buFont typeface="Trebuchet MS"/>
              <a:buNone/>
              <a:defRPr sz="2200"/>
            </a:lvl4pPr>
            <a:lvl5pPr marL="2286000" lvl="4" indent="-228600" algn="l">
              <a:lnSpc>
                <a:spcPct val="100000"/>
              </a:lnSpc>
              <a:spcBef>
                <a:spcPts val="0"/>
              </a:spcBef>
              <a:spcAft>
                <a:spcPts val="0"/>
              </a:spcAft>
              <a:buClr>
                <a:schemeClr val="dk1"/>
              </a:buClr>
              <a:buSzPts val="2200"/>
              <a:buFont typeface="Trebuchet MS"/>
              <a:buNone/>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6" title="Decorative"/>
          <p:cNvSpPr/>
          <p:nvPr/>
        </p:nvSpPr>
        <p:spPr>
          <a:xfrm>
            <a:off x="0" y="0"/>
            <a:ext cx="9144000" cy="6858000"/>
          </a:xfrm>
          <a:custGeom>
            <a:avLst/>
            <a:gdLst/>
            <a:ahLst/>
            <a:cxnLst/>
            <a:rect l="l" t="t" r="r" b="b"/>
            <a:pathLst>
              <a:path w="27997" h="20998" extrusionOk="0">
                <a:moveTo>
                  <a:pt x="26189" y="0"/>
                </a:moveTo>
                <a:cubicBezTo>
                  <a:pt x="26539" y="1662"/>
                  <a:pt x="26626" y="2304"/>
                  <a:pt x="26626" y="3966"/>
                </a:cubicBezTo>
                <a:cubicBezTo>
                  <a:pt x="26626" y="8983"/>
                  <a:pt x="23797" y="17498"/>
                  <a:pt x="13475" y="17498"/>
                </a:cubicBezTo>
                <a:cubicBezTo>
                  <a:pt x="9304" y="17498"/>
                  <a:pt x="6621" y="16857"/>
                  <a:pt x="3412" y="16857"/>
                </a:cubicBezTo>
                <a:cubicBezTo>
                  <a:pt x="1954" y="16857"/>
                  <a:pt x="962" y="17265"/>
                  <a:pt x="0" y="17703"/>
                </a:cubicBezTo>
                <a:cubicBezTo>
                  <a:pt x="0" y="20998"/>
                  <a:pt x="0" y="20998"/>
                  <a:pt x="0" y="20998"/>
                </a:cubicBezTo>
                <a:cubicBezTo>
                  <a:pt x="27997" y="20998"/>
                  <a:pt x="27997" y="20998"/>
                  <a:pt x="27997" y="20998"/>
                </a:cubicBezTo>
                <a:cubicBezTo>
                  <a:pt x="27997" y="0"/>
                  <a:pt x="27997" y="0"/>
                  <a:pt x="27997" y="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Trebuchet MS"/>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Full page image: Light background">
  <p:cSld name="Full page image: Light background">
    <p:bg>
      <p:bgPr>
        <a:solidFill>
          <a:schemeClr val="dk1"/>
        </a:solidFill>
        <a:effectLst/>
      </p:bgPr>
    </p:bg>
    <p:spTree>
      <p:nvGrpSpPr>
        <p:cNvPr id="1" name="Shape 66"/>
        <p:cNvGrpSpPr/>
        <p:nvPr/>
      </p:nvGrpSpPr>
      <p:grpSpPr>
        <a:xfrm>
          <a:off x="0" y="0"/>
          <a:ext cx="0" cy="0"/>
          <a:chOff x="0" y="0"/>
          <a:chExt cx="0" cy="0"/>
        </a:xfrm>
      </p:grpSpPr>
      <p:sp>
        <p:nvSpPr>
          <p:cNvPr id="67" name="Google Shape;67;p21"/>
          <p:cNvSpPr>
            <a:spLocks noGrp="1"/>
          </p:cNvSpPr>
          <p:nvPr>
            <p:ph type="pic" idx="2"/>
          </p:nvPr>
        </p:nvSpPr>
        <p:spPr>
          <a:xfrm>
            <a:off x="2" y="2"/>
            <a:ext cx="9143998" cy="6857998"/>
          </a:xfrm>
          <a:prstGeom prst="rect">
            <a:avLst/>
          </a:prstGeom>
          <a:noFill/>
          <a:ln>
            <a:noFill/>
          </a:ln>
        </p:spPr>
        <p:txBody>
          <a:bodyPr spcFirstLastPara="1" wrap="square" lIns="0" tIns="0" rIns="0" bIns="720000" anchor="ctr" anchorCtr="1">
            <a:noAutofit/>
          </a:bodyPr>
          <a:lstStyle>
            <a:lvl1pPr marR="0" lvl="0" algn="l" rtl="0">
              <a:lnSpc>
                <a:spcPct val="100000"/>
              </a:lnSpc>
              <a:spcBef>
                <a:spcPts val="1800"/>
              </a:spcBef>
              <a:spcAft>
                <a:spcPts val="0"/>
              </a:spcAft>
              <a:buClr>
                <a:schemeClr val="lt1"/>
              </a:buClr>
              <a:buSzPts val="1800"/>
              <a:buFont typeface="Arial"/>
              <a:buNone/>
              <a:defRPr sz="18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12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9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chemeClr val="dk1"/>
              </a:buClr>
              <a:buSzPts val="1800"/>
              <a:buFont typeface="Trebuchet MS"/>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1800"/>
              </a:spcBef>
              <a:spcAft>
                <a:spcPts val="0"/>
              </a:spcAft>
              <a:buClr>
                <a:schemeClr val="dk1"/>
              </a:buClr>
              <a:buSzPts val="1000"/>
              <a:buFont typeface="Trebuchet MS"/>
              <a:buNone/>
              <a:defRPr sz="1000" b="0" i="0" u="none" strike="noStrike" cap="none">
                <a:solidFill>
                  <a:schemeClr val="dk1"/>
                </a:solidFill>
                <a:latin typeface="Trebuchet MS"/>
                <a:ea typeface="Trebuchet MS"/>
                <a:cs typeface="Trebuchet MS"/>
                <a:sym typeface="Trebuchet MS"/>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68" name="Google Shape;68;p21" title="Decorative"/>
          <p:cNvSpPr txBox="1">
            <a:spLocks noGrp="1"/>
          </p:cNvSpPr>
          <p:nvPr>
            <p:ph type="ftr" idx="11"/>
          </p:nvPr>
        </p:nvSpPr>
        <p:spPr>
          <a:xfrm>
            <a:off x="6346825" y="6416675"/>
            <a:ext cx="2085975" cy="1548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sz="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1" title="Decorative"/>
          <p:cNvSpPr txBox="1">
            <a:spLocks noGrp="1"/>
          </p:cNvSpPr>
          <p:nvPr>
            <p:ph type="sldNum" idx="12"/>
          </p:nvPr>
        </p:nvSpPr>
        <p:spPr>
          <a:xfrm>
            <a:off x="8432800" y="6416675"/>
            <a:ext cx="287338" cy="154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0"/>
        <p:cNvGrpSpPr/>
        <p:nvPr/>
      </p:nvGrpSpPr>
      <p:grpSpPr>
        <a:xfrm>
          <a:off x="0" y="0"/>
          <a:ext cx="0" cy="0"/>
          <a:chOff x="0" y="0"/>
          <a:chExt cx="0" cy="0"/>
        </a:xfrm>
      </p:grpSpPr>
      <p:sp>
        <p:nvSpPr>
          <p:cNvPr id="71" name="Google Shape;71;p9"/>
          <p:cNvSpPr txBox="1">
            <a:spLocks noGrp="1"/>
          </p:cNvSpPr>
          <p:nvPr>
            <p:ph type="body" idx="1"/>
          </p:nvPr>
        </p:nvSpPr>
        <p:spPr>
          <a:xfrm>
            <a:off x="425450" y="295199"/>
            <a:ext cx="8294400" cy="936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Clr>
                <a:schemeClr val="accent1"/>
              </a:buClr>
              <a:buSzPts val="3200"/>
              <a:buNone/>
              <a:defRPr sz="3200">
                <a:solidFill>
                  <a:schemeClr val="accent1"/>
                </a:solidFill>
                <a:latin typeface="Trebuchet MS"/>
                <a:ea typeface="Trebuchet MS"/>
                <a:cs typeface="Trebuchet MS"/>
                <a:sym typeface="Trebuchet MS"/>
              </a:defRPr>
            </a:lvl1pPr>
            <a:lvl2pPr marL="914400" lvl="1" indent="-228600" algn="l">
              <a:lnSpc>
                <a:spcPct val="90000"/>
              </a:lnSpc>
              <a:spcBef>
                <a:spcPts val="0"/>
              </a:spcBef>
              <a:spcAft>
                <a:spcPts val="0"/>
              </a:spcAft>
              <a:buClr>
                <a:schemeClr val="dk1"/>
              </a:buClr>
              <a:buSzPts val="2200"/>
              <a:buFont typeface="Trebuchet MS"/>
              <a:buNone/>
              <a:defRPr sz="2200"/>
            </a:lvl2pPr>
            <a:lvl3pPr marL="1371600" lvl="2" indent="-228600" algn="l">
              <a:lnSpc>
                <a:spcPct val="100000"/>
              </a:lnSpc>
              <a:spcBef>
                <a:spcPts val="0"/>
              </a:spcBef>
              <a:spcAft>
                <a:spcPts val="0"/>
              </a:spcAft>
              <a:buClr>
                <a:schemeClr val="dk1"/>
              </a:buClr>
              <a:buSzPts val="2200"/>
              <a:buFont typeface="Trebuchet MS"/>
              <a:buNone/>
              <a:defRPr sz="2200"/>
            </a:lvl3pPr>
            <a:lvl4pPr marL="1828800" lvl="3" indent="-228600" algn="l">
              <a:lnSpc>
                <a:spcPct val="100000"/>
              </a:lnSpc>
              <a:spcBef>
                <a:spcPts val="0"/>
              </a:spcBef>
              <a:spcAft>
                <a:spcPts val="0"/>
              </a:spcAft>
              <a:buClr>
                <a:schemeClr val="dk1"/>
              </a:buClr>
              <a:buSzPts val="2200"/>
              <a:buFont typeface="Trebuchet MS"/>
              <a:buNone/>
              <a:defRPr sz="2200"/>
            </a:lvl4pPr>
            <a:lvl5pPr marL="2286000" lvl="4" indent="-228600" algn="l">
              <a:lnSpc>
                <a:spcPct val="100000"/>
              </a:lnSpc>
              <a:spcBef>
                <a:spcPts val="0"/>
              </a:spcBef>
              <a:spcAft>
                <a:spcPts val="0"/>
              </a:spcAft>
              <a:buClr>
                <a:schemeClr val="dk1"/>
              </a:buClr>
              <a:buSzPts val="2200"/>
              <a:buFont typeface="Trebuchet MS"/>
              <a:buNone/>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9"/>
          <p:cNvSpPr txBox="1">
            <a:spLocks noGrp="1"/>
          </p:cNvSpPr>
          <p:nvPr>
            <p:ph type="body" idx="2"/>
          </p:nvPr>
        </p:nvSpPr>
        <p:spPr>
          <a:xfrm>
            <a:off x="425450" y="1329994"/>
            <a:ext cx="8294400" cy="4564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lt1"/>
              </a:buClr>
              <a:buSzPts val="2200"/>
              <a:buNone/>
              <a:defRPr sz="2200" b="0">
                <a:solidFill>
                  <a:schemeClr val="lt1"/>
                </a:solidFill>
              </a:defRPr>
            </a:lvl1pPr>
            <a:lvl2pPr marL="914400" lvl="1" indent="-228600" algn="l">
              <a:lnSpc>
                <a:spcPct val="100000"/>
              </a:lnSpc>
              <a:spcBef>
                <a:spcPts val="1200"/>
              </a:spcBef>
              <a:spcAft>
                <a:spcPts val="0"/>
              </a:spcAft>
              <a:buClr>
                <a:schemeClr val="lt1"/>
              </a:buClr>
              <a:buSzPts val="2200"/>
              <a:buFont typeface="Trebuchet MS"/>
              <a:buNone/>
              <a:defRPr sz="2200" b="0">
                <a:solidFill>
                  <a:schemeClr val="lt1"/>
                </a:solidFill>
              </a:defRPr>
            </a:lvl2pPr>
            <a:lvl3pPr marL="1371600" lvl="2" indent="-228600" algn="l">
              <a:lnSpc>
                <a:spcPct val="100000"/>
              </a:lnSpc>
              <a:spcBef>
                <a:spcPts val="1200"/>
              </a:spcBef>
              <a:spcAft>
                <a:spcPts val="0"/>
              </a:spcAft>
              <a:buClr>
                <a:schemeClr val="lt1"/>
              </a:buClr>
              <a:buSzPts val="2200"/>
              <a:buFont typeface="Trebuchet MS"/>
              <a:buNone/>
              <a:defRPr sz="2200" b="0">
                <a:solidFill>
                  <a:schemeClr val="lt1"/>
                </a:solidFill>
              </a:defRPr>
            </a:lvl3pPr>
            <a:lvl4pPr marL="1828800" lvl="3" indent="-228600" algn="l">
              <a:lnSpc>
                <a:spcPct val="100000"/>
              </a:lnSpc>
              <a:spcBef>
                <a:spcPts val="1200"/>
              </a:spcBef>
              <a:spcAft>
                <a:spcPts val="0"/>
              </a:spcAft>
              <a:buClr>
                <a:schemeClr val="lt1"/>
              </a:buClr>
              <a:buSzPts val="2200"/>
              <a:buFont typeface="Trebuchet MS"/>
              <a:buNone/>
              <a:defRPr sz="2200" b="0">
                <a:solidFill>
                  <a:schemeClr val="lt1"/>
                </a:solidFill>
              </a:defRPr>
            </a:lvl4pPr>
            <a:lvl5pPr marL="2286000" lvl="4" indent="-228600" algn="l">
              <a:lnSpc>
                <a:spcPct val="100000"/>
              </a:lnSpc>
              <a:spcBef>
                <a:spcPts val="1200"/>
              </a:spcBef>
              <a:spcAft>
                <a:spcPts val="0"/>
              </a:spcAft>
              <a:buClr>
                <a:schemeClr val="lt1"/>
              </a:buClr>
              <a:buSzPts val="2200"/>
              <a:buFont typeface="Trebuchet MS"/>
              <a:buNone/>
              <a:defRPr sz="2200" b="0">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73" name="Google Shape;73;p9" descr="Guide Dogs Logo" title="Guide Dogs Logo"/>
          <p:cNvPicPr preferRelativeResize="0"/>
          <p:nvPr/>
        </p:nvPicPr>
        <p:blipFill rotWithShape="1">
          <a:blip r:embed="rId2">
            <a:alphaModFix/>
          </a:blip>
          <a:srcRect/>
          <a:stretch/>
        </p:blipFill>
        <p:spPr>
          <a:xfrm>
            <a:off x="425450" y="6197670"/>
            <a:ext cx="835932" cy="360000"/>
          </a:xfrm>
          <a:prstGeom prst="rect">
            <a:avLst/>
          </a:prstGeom>
          <a:noFill/>
          <a:ln>
            <a:noFill/>
          </a:ln>
        </p:spPr>
      </p:pic>
      <p:sp>
        <p:nvSpPr>
          <p:cNvPr id="74" name="Google Shape;74;p9" title="Decorative"/>
          <p:cNvSpPr txBox="1">
            <a:spLocks noGrp="1"/>
          </p:cNvSpPr>
          <p:nvPr>
            <p:ph type="ftr" idx="11"/>
          </p:nvPr>
        </p:nvSpPr>
        <p:spPr>
          <a:xfrm>
            <a:off x="6346825" y="6416675"/>
            <a:ext cx="2085975" cy="1548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sz="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9" title="Decorative"/>
          <p:cNvSpPr txBox="1">
            <a:spLocks noGrp="1"/>
          </p:cNvSpPr>
          <p:nvPr>
            <p:ph type="sldNum" idx="12"/>
          </p:nvPr>
        </p:nvSpPr>
        <p:spPr>
          <a:xfrm>
            <a:off x="8432800" y="6416675"/>
            <a:ext cx="287338" cy="154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ivider v3">
  <p:cSld name="Divider v3">
    <p:spTree>
      <p:nvGrpSpPr>
        <p:cNvPr id="1" name="Shape 76"/>
        <p:cNvGrpSpPr/>
        <p:nvPr/>
      </p:nvGrpSpPr>
      <p:grpSpPr>
        <a:xfrm>
          <a:off x="0" y="0"/>
          <a:ext cx="0" cy="0"/>
          <a:chOff x="0" y="0"/>
          <a:chExt cx="0" cy="0"/>
        </a:xfrm>
      </p:grpSpPr>
      <p:sp>
        <p:nvSpPr>
          <p:cNvPr id="77" name="Google Shape;77;p11" title="Decorative"/>
          <p:cNvSpPr/>
          <p:nvPr/>
        </p:nvSpPr>
        <p:spPr>
          <a:xfrm>
            <a:off x="-102" y="1"/>
            <a:ext cx="4927087" cy="6857847"/>
          </a:xfrm>
          <a:custGeom>
            <a:avLst/>
            <a:gdLst/>
            <a:ahLst/>
            <a:cxnLst/>
            <a:rect l="l" t="t" r="r" b="b"/>
            <a:pathLst>
              <a:path w="4927087" h="6857847" extrusionOk="0">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Trebuchet MS"/>
              <a:buNone/>
            </a:pPr>
            <a:endParaRPr sz="1800" b="0" i="0" u="none" strike="noStrike" cap="none">
              <a:solidFill>
                <a:schemeClr val="dk1"/>
              </a:solidFill>
              <a:latin typeface="Arial"/>
              <a:ea typeface="Arial"/>
              <a:cs typeface="Arial"/>
              <a:sym typeface="Arial"/>
            </a:endParaRPr>
          </a:p>
        </p:txBody>
      </p:sp>
      <p:sp>
        <p:nvSpPr>
          <p:cNvPr id="78" name="Google Shape;78;p11"/>
          <p:cNvSpPr txBox="1">
            <a:spLocks noGrp="1"/>
          </p:cNvSpPr>
          <p:nvPr>
            <p:ph type="body" idx="1"/>
          </p:nvPr>
        </p:nvSpPr>
        <p:spPr>
          <a:xfrm>
            <a:off x="424799" y="1327150"/>
            <a:ext cx="4147201" cy="45703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3200"/>
              <a:buNone/>
              <a:defRPr sz="3200">
                <a:solidFill>
                  <a:schemeClr val="dk1"/>
                </a:solidFill>
                <a:latin typeface="Trebuchet MS"/>
                <a:ea typeface="Trebuchet MS"/>
                <a:cs typeface="Trebuchet MS"/>
                <a:sym typeface="Trebuchet MS"/>
              </a:defRPr>
            </a:lvl1pPr>
            <a:lvl2pPr marL="914400" lvl="1" indent="-228600" algn="l">
              <a:lnSpc>
                <a:spcPct val="100000"/>
              </a:lnSpc>
              <a:spcBef>
                <a:spcPts val="1200"/>
              </a:spcBef>
              <a:spcAft>
                <a:spcPts val="0"/>
              </a:spcAft>
              <a:buClr>
                <a:schemeClr val="dk1"/>
              </a:buClr>
              <a:buSzPts val="2200"/>
              <a:buFont typeface="Trebuchet MS"/>
              <a:buNone/>
              <a:defRPr sz="2200">
                <a:solidFill>
                  <a:schemeClr val="dk1"/>
                </a:solidFill>
              </a:defRPr>
            </a:lvl2pPr>
            <a:lvl3pPr marL="1371600" lvl="2" indent="-228600" algn="l">
              <a:lnSpc>
                <a:spcPct val="100000"/>
              </a:lnSpc>
              <a:spcBef>
                <a:spcPts val="0"/>
              </a:spcBef>
              <a:spcAft>
                <a:spcPts val="0"/>
              </a:spcAft>
              <a:buClr>
                <a:schemeClr val="dk1"/>
              </a:buClr>
              <a:buSzPts val="2200"/>
              <a:buFont typeface="Trebuchet MS"/>
              <a:buNone/>
              <a:defRPr sz="2200"/>
            </a:lvl3pPr>
            <a:lvl4pPr marL="1828800" lvl="3" indent="-228600" algn="l">
              <a:lnSpc>
                <a:spcPct val="100000"/>
              </a:lnSpc>
              <a:spcBef>
                <a:spcPts val="0"/>
              </a:spcBef>
              <a:spcAft>
                <a:spcPts val="0"/>
              </a:spcAft>
              <a:buClr>
                <a:schemeClr val="dk1"/>
              </a:buClr>
              <a:buSzPts val="2200"/>
              <a:buFont typeface="Trebuchet MS"/>
              <a:buNone/>
              <a:defRPr sz="2200"/>
            </a:lvl4pPr>
            <a:lvl5pPr marL="2286000" lvl="4" indent="-228600" algn="l">
              <a:lnSpc>
                <a:spcPct val="100000"/>
              </a:lnSpc>
              <a:spcBef>
                <a:spcPts val="0"/>
              </a:spcBef>
              <a:spcAft>
                <a:spcPts val="0"/>
              </a:spcAft>
              <a:buClr>
                <a:schemeClr val="dk1"/>
              </a:buClr>
              <a:buSzPts val="2200"/>
              <a:buFont typeface="Trebuchet MS"/>
              <a:buNone/>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11"/>
          <p:cNvSpPr>
            <a:spLocks noGrp="1"/>
          </p:cNvSpPr>
          <p:nvPr>
            <p:ph type="pic" idx="2"/>
          </p:nvPr>
        </p:nvSpPr>
        <p:spPr>
          <a:xfrm>
            <a:off x="4181728" y="-1"/>
            <a:ext cx="4962272" cy="6858000"/>
          </a:xfrm>
          <a:prstGeom prst="rect">
            <a:avLst/>
          </a:prstGeom>
          <a:noFill/>
          <a:ln>
            <a:noFill/>
          </a:ln>
        </p:spPr>
        <p:txBody>
          <a:bodyPr spcFirstLastPara="1" wrap="square" lIns="0" tIns="0" rIns="0" bIns="720000" anchor="ctr" anchorCtr="1">
            <a:noAutofit/>
          </a:bodyPr>
          <a:lstStyle>
            <a:lvl1pPr marR="0" lvl="0" algn="l" rtl="0">
              <a:lnSpc>
                <a:spcPct val="100000"/>
              </a:lnSpc>
              <a:spcBef>
                <a:spcPts val="1800"/>
              </a:spcBef>
              <a:spcAft>
                <a:spcPts val="0"/>
              </a:spcAft>
              <a:buClr>
                <a:schemeClr val="dk1"/>
              </a:buClr>
              <a:buSzPts val="18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12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9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chemeClr val="dk1"/>
              </a:buClr>
              <a:buSzPts val="1800"/>
              <a:buFont typeface="Trebuchet MS"/>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1800"/>
              </a:spcBef>
              <a:spcAft>
                <a:spcPts val="0"/>
              </a:spcAft>
              <a:buClr>
                <a:schemeClr val="dk1"/>
              </a:buClr>
              <a:buSzPts val="1000"/>
              <a:buFont typeface="Trebuchet MS"/>
              <a:buNone/>
              <a:defRPr sz="1000" b="0" i="0" u="none" strike="noStrike" cap="none">
                <a:solidFill>
                  <a:schemeClr val="dk1"/>
                </a:solidFill>
                <a:latin typeface="Trebuchet MS"/>
                <a:ea typeface="Trebuchet MS"/>
                <a:cs typeface="Trebuchet MS"/>
                <a:sym typeface="Trebuchet MS"/>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pic>
        <p:nvPicPr>
          <p:cNvPr id="80" name="Google Shape;80;p11" descr="Guide Dogs Logo" title="Guide Dogs Logo"/>
          <p:cNvPicPr preferRelativeResize="0"/>
          <p:nvPr/>
        </p:nvPicPr>
        <p:blipFill rotWithShape="1">
          <a:blip r:embed="rId2">
            <a:alphaModFix/>
          </a:blip>
          <a:srcRect/>
          <a:stretch/>
        </p:blipFill>
        <p:spPr>
          <a:xfrm>
            <a:off x="425450" y="6197670"/>
            <a:ext cx="835932" cy="360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Divider v5">
  <p:cSld name="Divider v5">
    <p:spTree>
      <p:nvGrpSpPr>
        <p:cNvPr id="1" name="Shape 81"/>
        <p:cNvGrpSpPr/>
        <p:nvPr/>
      </p:nvGrpSpPr>
      <p:grpSpPr>
        <a:xfrm>
          <a:off x="0" y="0"/>
          <a:ext cx="0" cy="0"/>
          <a:chOff x="0" y="0"/>
          <a:chExt cx="0" cy="0"/>
        </a:xfrm>
      </p:grpSpPr>
      <p:sp>
        <p:nvSpPr>
          <p:cNvPr id="82" name="Google Shape;82;p13" title="Decorative"/>
          <p:cNvSpPr/>
          <p:nvPr/>
        </p:nvSpPr>
        <p:spPr>
          <a:xfrm>
            <a:off x="-102" y="1"/>
            <a:ext cx="4927087" cy="6857847"/>
          </a:xfrm>
          <a:custGeom>
            <a:avLst/>
            <a:gdLst/>
            <a:ahLst/>
            <a:cxnLst/>
            <a:rect l="l" t="t" r="r" b="b"/>
            <a:pathLst>
              <a:path w="4927087" h="6857847" extrusionOk="0">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Trebuchet MS"/>
              <a:buNone/>
            </a:pPr>
            <a:endParaRPr sz="1800" b="0" i="0" u="none" strike="noStrike" cap="none">
              <a:solidFill>
                <a:schemeClr val="dk1"/>
              </a:solidFill>
              <a:latin typeface="Arial"/>
              <a:ea typeface="Arial"/>
              <a:cs typeface="Arial"/>
              <a:sym typeface="Arial"/>
            </a:endParaRPr>
          </a:p>
        </p:txBody>
      </p:sp>
      <p:sp>
        <p:nvSpPr>
          <p:cNvPr id="83" name="Google Shape;83;p13"/>
          <p:cNvSpPr txBox="1">
            <a:spLocks noGrp="1"/>
          </p:cNvSpPr>
          <p:nvPr>
            <p:ph type="body" idx="1"/>
          </p:nvPr>
        </p:nvSpPr>
        <p:spPr>
          <a:xfrm>
            <a:off x="424799" y="1327150"/>
            <a:ext cx="4147201" cy="45703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3200"/>
              <a:buNone/>
              <a:defRPr sz="3200">
                <a:solidFill>
                  <a:schemeClr val="dk1"/>
                </a:solidFill>
                <a:latin typeface="Trebuchet MS"/>
                <a:ea typeface="Trebuchet MS"/>
                <a:cs typeface="Trebuchet MS"/>
                <a:sym typeface="Trebuchet MS"/>
              </a:defRPr>
            </a:lvl1pPr>
            <a:lvl2pPr marL="914400" lvl="1" indent="-228600" algn="l">
              <a:lnSpc>
                <a:spcPct val="100000"/>
              </a:lnSpc>
              <a:spcBef>
                <a:spcPts val="1200"/>
              </a:spcBef>
              <a:spcAft>
                <a:spcPts val="0"/>
              </a:spcAft>
              <a:buClr>
                <a:schemeClr val="dk1"/>
              </a:buClr>
              <a:buSzPts val="2200"/>
              <a:buFont typeface="Trebuchet MS"/>
              <a:buNone/>
              <a:defRPr sz="2200">
                <a:solidFill>
                  <a:schemeClr val="dk1"/>
                </a:solidFill>
              </a:defRPr>
            </a:lvl2pPr>
            <a:lvl3pPr marL="1371600" lvl="2" indent="-228600" algn="l">
              <a:lnSpc>
                <a:spcPct val="100000"/>
              </a:lnSpc>
              <a:spcBef>
                <a:spcPts val="0"/>
              </a:spcBef>
              <a:spcAft>
                <a:spcPts val="0"/>
              </a:spcAft>
              <a:buClr>
                <a:schemeClr val="dk1"/>
              </a:buClr>
              <a:buSzPts val="2200"/>
              <a:buFont typeface="Trebuchet MS"/>
              <a:buNone/>
              <a:defRPr sz="2200"/>
            </a:lvl3pPr>
            <a:lvl4pPr marL="1828800" lvl="3" indent="-228600" algn="l">
              <a:lnSpc>
                <a:spcPct val="100000"/>
              </a:lnSpc>
              <a:spcBef>
                <a:spcPts val="0"/>
              </a:spcBef>
              <a:spcAft>
                <a:spcPts val="0"/>
              </a:spcAft>
              <a:buClr>
                <a:schemeClr val="dk1"/>
              </a:buClr>
              <a:buSzPts val="2200"/>
              <a:buFont typeface="Trebuchet MS"/>
              <a:buNone/>
              <a:defRPr sz="2200"/>
            </a:lvl4pPr>
            <a:lvl5pPr marL="2286000" lvl="4" indent="-228600" algn="l">
              <a:lnSpc>
                <a:spcPct val="100000"/>
              </a:lnSpc>
              <a:spcBef>
                <a:spcPts val="0"/>
              </a:spcBef>
              <a:spcAft>
                <a:spcPts val="0"/>
              </a:spcAft>
              <a:buClr>
                <a:schemeClr val="dk1"/>
              </a:buClr>
              <a:buSzPts val="2200"/>
              <a:buFont typeface="Trebuchet MS"/>
              <a:buNone/>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13"/>
          <p:cNvSpPr>
            <a:spLocks noGrp="1"/>
          </p:cNvSpPr>
          <p:nvPr>
            <p:ph type="pic" idx="2"/>
          </p:nvPr>
        </p:nvSpPr>
        <p:spPr>
          <a:xfrm>
            <a:off x="4181728" y="-1"/>
            <a:ext cx="4962272" cy="6858000"/>
          </a:xfrm>
          <a:prstGeom prst="rect">
            <a:avLst/>
          </a:prstGeom>
          <a:noFill/>
          <a:ln>
            <a:noFill/>
          </a:ln>
        </p:spPr>
        <p:txBody>
          <a:bodyPr spcFirstLastPara="1" wrap="square" lIns="0" tIns="0" rIns="0" bIns="720000" anchor="ctr" anchorCtr="1">
            <a:noAutofit/>
          </a:bodyPr>
          <a:lstStyle>
            <a:lvl1pPr marR="0" lvl="0" algn="l" rtl="0">
              <a:lnSpc>
                <a:spcPct val="100000"/>
              </a:lnSpc>
              <a:spcBef>
                <a:spcPts val="1800"/>
              </a:spcBef>
              <a:spcAft>
                <a:spcPts val="0"/>
              </a:spcAft>
              <a:buClr>
                <a:schemeClr val="dk1"/>
              </a:buClr>
              <a:buSzPts val="18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12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9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chemeClr val="dk1"/>
              </a:buClr>
              <a:buSzPts val="1800"/>
              <a:buFont typeface="Trebuchet MS"/>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1800"/>
              </a:spcBef>
              <a:spcAft>
                <a:spcPts val="0"/>
              </a:spcAft>
              <a:buClr>
                <a:schemeClr val="dk1"/>
              </a:buClr>
              <a:buSzPts val="1000"/>
              <a:buFont typeface="Trebuchet MS"/>
              <a:buNone/>
              <a:defRPr sz="1000" b="0" i="0" u="none" strike="noStrike" cap="none">
                <a:solidFill>
                  <a:schemeClr val="dk1"/>
                </a:solidFill>
                <a:latin typeface="Trebuchet MS"/>
                <a:ea typeface="Trebuchet MS"/>
                <a:cs typeface="Trebuchet MS"/>
                <a:sym typeface="Trebuchet MS"/>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pic>
        <p:nvPicPr>
          <p:cNvPr id="85" name="Google Shape;85;p13" descr="Guide Dogs Logo" title="Guide Dogs Logo"/>
          <p:cNvPicPr preferRelativeResize="0"/>
          <p:nvPr/>
        </p:nvPicPr>
        <p:blipFill rotWithShape="1">
          <a:blip r:embed="rId2">
            <a:alphaModFix/>
          </a:blip>
          <a:srcRect/>
          <a:stretch/>
        </p:blipFill>
        <p:spPr>
          <a:xfrm>
            <a:off x="425450" y="6197670"/>
            <a:ext cx="835932" cy="360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Divider v7">
  <p:cSld name="Divider v7">
    <p:spTree>
      <p:nvGrpSpPr>
        <p:cNvPr id="1" name="Shape 86"/>
        <p:cNvGrpSpPr/>
        <p:nvPr/>
      </p:nvGrpSpPr>
      <p:grpSpPr>
        <a:xfrm>
          <a:off x="0" y="0"/>
          <a:ext cx="0" cy="0"/>
          <a:chOff x="0" y="0"/>
          <a:chExt cx="0" cy="0"/>
        </a:xfrm>
      </p:grpSpPr>
      <p:sp>
        <p:nvSpPr>
          <p:cNvPr id="87" name="Google Shape;87;p15" title="Decorative"/>
          <p:cNvSpPr/>
          <p:nvPr/>
        </p:nvSpPr>
        <p:spPr>
          <a:xfrm>
            <a:off x="-102" y="1"/>
            <a:ext cx="4927087" cy="6857847"/>
          </a:xfrm>
          <a:custGeom>
            <a:avLst/>
            <a:gdLst/>
            <a:ahLst/>
            <a:cxnLst/>
            <a:rect l="l" t="t" r="r" b="b"/>
            <a:pathLst>
              <a:path w="4927087" h="6857847" extrusionOk="0">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Trebuchet MS"/>
              <a:buNone/>
            </a:pPr>
            <a:endParaRPr sz="1800" b="0" i="0" u="none" strike="noStrike" cap="none">
              <a:solidFill>
                <a:schemeClr val="dk1"/>
              </a:solidFill>
              <a:latin typeface="Arial"/>
              <a:ea typeface="Arial"/>
              <a:cs typeface="Arial"/>
              <a:sym typeface="Arial"/>
            </a:endParaRPr>
          </a:p>
        </p:txBody>
      </p:sp>
      <p:sp>
        <p:nvSpPr>
          <p:cNvPr id="88" name="Google Shape;88;p15"/>
          <p:cNvSpPr txBox="1">
            <a:spLocks noGrp="1"/>
          </p:cNvSpPr>
          <p:nvPr>
            <p:ph type="body" idx="1"/>
          </p:nvPr>
        </p:nvSpPr>
        <p:spPr>
          <a:xfrm>
            <a:off x="424799" y="1327150"/>
            <a:ext cx="4147201" cy="45703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3200"/>
              <a:buNone/>
              <a:defRPr sz="3200">
                <a:solidFill>
                  <a:schemeClr val="dk1"/>
                </a:solidFill>
                <a:latin typeface="Trebuchet MS"/>
                <a:ea typeface="Trebuchet MS"/>
                <a:cs typeface="Trebuchet MS"/>
                <a:sym typeface="Trebuchet MS"/>
              </a:defRPr>
            </a:lvl1pPr>
            <a:lvl2pPr marL="914400" lvl="1" indent="-228600" algn="l">
              <a:lnSpc>
                <a:spcPct val="100000"/>
              </a:lnSpc>
              <a:spcBef>
                <a:spcPts val="1200"/>
              </a:spcBef>
              <a:spcAft>
                <a:spcPts val="0"/>
              </a:spcAft>
              <a:buClr>
                <a:schemeClr val="dk1"/>
              </a:buClr>
              <a:buSzPts val="2200"/>
              <a:buFont typeface="Trebuchet MS"/>
              <a:buNone/>
              <a:defRPr sz="2200">
                <a:solidFill>
                  <a:schemeClr val="dk1"/>
                </a:solidFill>
              </a:defRPr>
            </a:lvl2pPr>
            <a:lvl3pPr marL="1371600" lvl="2" indent="-228600" algn="l">
              <a:lnSpc>
                <a:spcPct val="100000"/>
              </a:lnSpc>
              <a:spcBef>
                <a:spcPts val="0"/>
              </a:spcBef>
              <a:spcAft>
                <a:spcPts val="0"/>
              </a:spcAft>
              <a:buClr>
                <a:schemeClr val="dk1"/>
              </a:buClr>
              <a:buSzPts val="2200"/>
              <a:buFont typeface="Trebuchet MS"/>
              <a:buNone/>
              <a:defRPr sz="2200"/>
            </a:lvl3pPr>
            <a:lvl4pPr marL="1828800" lvl="3" indent="-228600" algn="l">
              <a:lnSpc>
                <a:spcPct val="100000"/>
              </a:lnSpc>
              <a:spcBef>
                <a:spcPts val="0"/>
              </a:spcBef>
              <a:spcAft>
                <a:spcPts val="0"/>
              </a:spcAft>
              <a:buClr>
                <a:schemeClr val="dk1"/>
              </a:buClr>
              <a:buSzPts val="2200"/>
              <a:buFont typeface="Trebuchet MS"/>
              <a:buNone/>
              <a:defRPr sz="2200"/>
            </a:lvl4pPr>
            <a:lvl5pPr marL="2286000" lvl="4" indent="-228600" algn="l">
              <a:lnSpc>
                <a:spcPct val="100000"/>
              </a:lnSpc>
              <a:spcBef>
                <a:spcPts val="0"/>
              </a:spcBef>
              <a:spcAft>
                <a:spcPts val="0"/>
              </a:spcAft>
              <a:buClr>
                <a:schemeClr val="dk1"/>
              </a:buClr>
              <a:buSzPts val="2200"/>
              <a:buFont typeface="Trebuchet MS"/>
              <a:buNone/>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15"/>
          <p:cNvSpPr>
            <a:spLocks noGrp="1"/>
          </p:cNvSpPr>
          <p:nvPr>
            <p:ph type="pic" idx="2"/>
          </p:nvPr>
        </p:nvSpPr>
        <p:spPr>
          <a:xfrm>
            <a:off x="4181728" y="-1"/>
            <a:ext cx="4962272" cy="6858000"/>
          </a:xfrm>
          <a:prstGeom prst="rect">
            <a:avLst/>
          </a:prstGeom>
          <a:noFill/>
          <a:ln>
            <a:noFill/>
          </a:ln>
        </p:spPr>
        <p:txBody>
          <a:bodyPr spcFirstLastPara="1" wrap="square" lIns="0" tIns="0" rIns="0" bIns="720000" anchor="ctr" anchorCtr="1">
            <a:noAutofit/>
          </a:bodyPr>
          <a:lstStyle>
            <a:lvl1pPr marR="0" lvl="0" algn="l" rtl="0">
              <a:lnSpc>
                <a:spcPct val="100000"/>
              </a:lnSpc>
              <a:spcBef>
                <a:spcPts val="1800"/>
              </a:spcBef>
              <a:spcAft>
                <a:spcPts val="0"/>
              </a:spcAft>
              <a:buClr>
                <a:schemeClr val="dk1"/>
              </a:buClr>
              <a:buSzPts val="18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12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9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chemeClr val="dk1"/>
              </a:buClr>
              <a:buSzPts val="1800"/>
              <a:buFont typeface="Trebuchet MS"/>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1800"/>
              </a:spcBef>
              <a:spcAft>
                <a:spcPts val="0"/>
              </a:spcAft>
              <a:buClr>
                <a:schemeClr val="dk1"/>
              </a:buClr>
              <a:buSzPts val="1000"/>
              <a:buFont typeface="Trebuchet MS"/>
              <a:buNone/>
              <a:defRPr sz="1000" b="0" i="0" u="none" strike="noStrike" cap="none">
                <a:solidFill>
                  <a:schemeClr val="dk1"/>
                </a:solidFill>
                <a:latin typeface="Trebuchet MS"/>
                <a:ea typeface="Trebuchet MS"/>
                <a:cs typeface="Trebuchet MS"/>
                <a:sym typeface="Trebuchet MS"/>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pic>
        <p:nvPicPr>
          <p:cNvPr id="90" name="Google Shape;90;p15" descr="Guide Dogs Logo" title="Guide Dogs Logo"/>
          <p:cNvPicPr preferRelativeResize="0"/>
          <p:nvPr/>
        </p:nvPicPr>
        <p:blipFill rotWithShape="1">
          <a:blip r:embed="rId2">
            <a:alphaModFix/>
          </a:blip>
          <a:srcRect/>
          <a:stretch/>
        </p:blipFill>
        <p:spPr>
          <a:xfrm>
            <a:off x="425450" y="6197670"/>
            <a:ext cx="835932" cy="360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accent1"/>
        </a:solidFill>
        <a:effectLst/>
      </p:bgPr>
    </p:bg>
    <p:spTree>
      <p:nvGrpSpPr>
        <p:cNvPr id="1" name="Shape 9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v1">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FF58AB5-6112-D943-B39B-6147D8413796}"/>
              </a:ext>
            </a:extLst>
          </p:cNvPr>
          <p:cNvSpPr>
            <a:spLocks noGrp="1"/>
          </p:cNvSpPr>
          <p:nvPr>
            <p:ph type="body" sz="quarter" idx="13" hasCustomPrompt="1"/>
          </p:nvPr>
        </p:nvSpPr>
        <p:spPr>
          <a:xfrm>
            <a:off x="425450" y="295199"/>
            <a:ext cx="8294400" cy="936000"/>
          </a:xfrm>
        </p:spPr>
        <p:txBody>
          <a:bodyPr>
            <a:normAutofit/>
          </a:bodyPr>
          <a:lstStyle>
            <a:lvl1pPr>
              <a:lnSpc>
                <a:spcPct val="90000"/>
              </a:lnSpc>
              <a:spcBef>
                <a:spcPts val="0"/>
              </a:spcBef>
              <a:defRPr sz="3200">
                <a:latin typeface="+mj-lt"/>
              </a:defRPr>
            </a:lvl1pPr>
            <a:lvl2pPr marL="0" indent="0">
              <a:lnSpc>
                <a:spcPct val="90000"/>
              </a:lnSpc>
              <a:spcBef>
                <a:spcPts val="0"/>
              </a:spcBef>
              <a:buFontTx/>
              <a:buNone/>
              <a:defRPr sz="2200"/>
            </a:lvl2pPr>
            <a:lvl3pPr marL="0" indent="0">
              <a:lnSpc>
                <a:spcPct val="100000"/>
              </a:lnSpc>
              <a:spcBef>
                <a:spcPts val="0"/>
              </a:spcBef>
              <a:buFontTx/>
              <a:buNone/>
              <a:defRPr sz="2200"/>
            </a:lvl3pPr>
            <a:lvl4pPr marL="0" indent="0">
              <a:lnSpc>
                <a:spcPct val="100000"/>
              </a:lnSpc>
              <a:spcBef>
                <a:spcPts val="0"/>
              </a:spcBef>
              <a:buFontTx/>
              <a:buNone/>
              <a:defRPr sz="2200"/>
            </a:lvl4pPr>
            <a:lvl5pPr>
              <a:lnSpc>
                <a:spcPct val="100000"/>
              </a:lnSpc>
              <a:spcBef>
                <a:spcPts val="0"/>
              </a:spcBef>
              <a:defRPr sz="2200"/>
            </a:lvl5pPr>
          </a:lstStyle>
          <a:p>
            <a:pPr lvl="0"/>
            <a:r>
              <a:rPr lang="en-GB"/>
              <a:t>Title and content v1</a:t>
            </a:r>
          </a:p>
          <a:p>
            <a:pPr lvl="1"/>
            <a:r>
              <a:rPr lang="en-GB"/>
              <a:t>Second level &lt;Subheading&gt;</a:t>
            </a:r>
            <a:endParaRPr lang="en-US"/>
          </a:p>
        </p:txBody>
      </p:sp>
      <p:sp>
        <p:nvSpPr>
          <p:cNvPr id="3" name="Content Placeholder 2">
            <a:extLst>
              <a:ext uri="{FF2B5EF4-FFF2-40B4-BE49-F238E27FC236}">
                <a16:creationId xmlns:a16="http://schemas.microsoft.com/office/drawing/2014/main" id="{7B1757B2-853C-6E4F-915F-E85D42614602}"/>
              </a:ext>
            </a:extLst>
          </p:cNvPr>
          <p:cNvSpPr>
            <a:spLocks noGrp="1"/>
          </p:cNvSpPr>
          <p:nvPr>
            <p:ph idx="1" hasCustomPrompt="1"/>
          </p:nvPr>
        </p:nvSpPr>
        <p:spPr>
          <a:xfrm>
            <a:off x="425450" y="1329994"/>
            <a:ext cx="8294400" cy="4564800"/>
          </a:xfrm>
        </p:spPr>
        <p:txBody>
          <a:bodyPr/>
          <a:lstStyle/>
          <a:p>
            <a:pPr lvl="0"/>
            <a:r>
              <a:rPr lang="en-GB"/>
              <a:t>First level &lt;Heading&gt;</a:t>
            </a:r>
          </a:p>
          <a:p>
            <a:pPr lvl="1"/>
            <a:r>
              <a:rPr lang="en-GB"/>
              <a:t>Second level &lt;Bullet level 1/Text&gt;</a:t>
            </a:r>
          </a:p>
          <a:p>
            <a:pPr lvl="2"/>
            <a:r>
              <a:rPr lang="en-GB"/>
              <a:t>Third level &lt;Bullet level 2/Text&gt;</a:t>
            </a:r>
          </a:p>
          <a:p>
            <a:pPr lvl="3"/>
            <a:r>
              <a:rPr lang="en-GB"/>
              <a:t>Fourth level &lt; Text with no paragraph spacing&gt;</a:t>
            </a:r>
          </a:p>
          <a:p>
            <a:pPr lvl="4"/>
            <a:r>
              <a:rPr lang="en-GB"/>
              <a:t>Fifth level &lt;Source/Notes&gt;</a:t>
            </a:r>
            <a:endParaRPr lang="en-US"/>
          </a:p>
        </p:txBody>
      </p:sp>
    </p:spTree>
    <p:extLst>
      <p:ext uri="{BB962C8B-B14F-4D97-AF65-F5344CB8AC3E}">
        <p14:creationId xmlns:p14="http://schemas.microsoft.com/office/powerpoint/2010/main" val="2032594220"/>
      </p:ext>
    </p:extLst>
  </p:cSld>
  <p:clrMapOvr>
    <a:masterClrMapping/>
  </p:clrMapOvr>
  <p:extLst>
    <p:ext uri="{DCECCB84-F9BA-43D5-87BE-67443E8EF086}">
      <p15:sldGuideLst xmlns:p15="http://schemas.microsoft.com/office/powerpoint/2012/main">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865A74-E489-4543-B690-96C5BBC4A823}"/>
              </a:ext>
              <a:ext uri="{C183D7F6-B498-43B3-948B-1728B52AA6E4}">
                <adec:decorative xmlns:adec="http://schemas.microsoft.com/office/drawing/2017/decorative" val="1"/>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9B41D609-4741-CB4F-A7FA-8B41660E1E94}"/>
              </a:ext>
            </a:extLst>
          </p:cNvPr>
          <p:cNvSpPr>
            <a:spLocks noGrp="1"/>
          </p:cNvSpPr>
          <p:nvPr>
            <p:ph type="title"/>
          </p:nvPr>
        </p:nvSpPr>
        <p:spPr>
          <a:xfrm>
            <a:off x="384717" y="76201"/>
            <a:ext cx="8331355" cy="1719395"/>
          </a:xfrm>
        </p:spPr>
        <p:txBody>
          <a:bodyPr anchor="ct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999089F-2777-6A44-99A8-9D232957CB57}"/>
              </a:ext>
            </a:extLst>
          </p:cNvPr>
          <p:cNvSpPr>
            <a:spLocks noGrp="1"/>
          </p:cNvSpPr>
          <p:nvPr>
            <p:ph idx="1"/>
          </p:nvPr>
        </p:nvSpPr>
        <p:spPr>
          <a:xfrm>
            <a:off x="384717" y="1719396"/>
            <a:ext cx="8331355" cy="4280966"/>
          </a:xfrm>
        </p:spPr>
        <p:txBody>
          <a:bodyPr/>
          <a:lstStyle>
            <a:lvl1pPr>
              <a:defRPr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title="Decorative">
            <a:extLst>
              <a:ext uri="{FF2B5EF4-FFF2-40B4-BE49-F238E27FC236}">
                <a16:creationId xmlns:a16="http://schemas.microsoft.com/office/drawing/2014/main" id="{B896F28F-E2C6-CB4C-981F-3EE39829B459}"/>
              </a:ext>
            </a:extLst>
          </p:cNvPr>
          <p:cNvPicPr>
            <a:picLocks noChangeAspect="1"/>
          </p:cNvPicPr>
          <p:nvPr userDrawn="1"/>
        </p:nvPicPr>
        <p:blipFill>
          <a:blip r:embed="rId2"/>
          <a:stretch>
            <a:fillRect/>
          </a:stretch>
        </p:blipFill>
        <p:spPr>
          <a:xfrm>
            <a:off x="378996" y="6249181"/>
            <a:ext cx="626949" cy="360000"/>
          </a:xfrm>
          <a:prstGeom prst="rect">
            <a:avLst/>
          </a:prstGeom>
        </p:spPr>
      </p:pic>
    </p:spTree>
    <p:extLst>
      <p:ext uri="{BB962C8B-B14F-4D97-AF65-F5344CB8AC3E}">
        <p14:creationId xmlns:p14="http://schemas.microsoft.com/office/powerpoint/2010/main" val="2063083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1FEB71A-BCDB-BB42-9882-113A9EBC5D53}"/>
              </a:ext>
              <a:ext uri="{C183D7F6-B498-43B3-948B-1728B52AA6E4}">
                <adec:decorative xmlns:adec="http://schemas.microsoft.com/office/drawing/2017/decorative" val="1"/>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a:extLst>
              <a:ext uri="{FF2B5EF4-FFF2-40B4-BE49-F238E27FC236}">
                <a16:creationId xmlns:a16="http://schemas.microsoft.com/office/drawing/2014/main" id="{D94D3BF4-3DBF-DB41-B5CF-6C45A9BE480E}"/>
              </a:ext>
              <a:ext uri="{C183D7F6-B498-43B3-948B-1728B52AA6E4}">
                <adec:decorative xmlns:adec="http://schemas.microsoft.com/office/drawing/2017/decorative" val="1"/>
              </a:ext>
            </a:extLst>
          </p:cNvPr>
          <p:cNvSpPr>
            <a:spLocks noChangeAspect="1"/>
          </p:cNvSpPr>
          <p:nvPr userDrawn="1"/>
        </p:nvSpPr>
        <p:spPr>
          <a:xfrm>
            <a:off x="0" y="0"/>
            <a:ext cx="9144000" cy="6858000"/>
          </a:xfrm>
          <a:custGeom>
            <a:avLst/>
            <a:gdLst>
              <a:gd name="connsiteX0" fmla="*/ 11594556 w 12192000"/>
              <a:gd name="connsiteY0" fmla="*/ 0 h 6858000"/>
              <a:gd name="connsiteX1" fmla="*/ 12192000 w 12192000"/>
              <a:gd name="connsiteY1" fmla="*/ 0 h 6858000"/>
              <a:gd name="connsiteX2" fmla="*/ 12192000 w 12192000"/>
              <a:gd name="connsiteY2" fmla="*/ 15204 h 6858000"/>
              <a:gd name="connsiteX3" fmla="*/ 12192000 w 12192000"/>
              <a:gd name="connsiteY3" fmla="*/ 6801998 h 6858000"/>
              <a:gd name="connsiteX4" fmla="*/ 12192000 w 12192000"/>
              <a:gd name="connsiteY4" fmla="*/ 6858000 h 6858000"/>
              <a:gd name="connsiteX5" fmla="*/ 0 w 12192000"/>
              <a:gd name="connsiteY5" fmla="*/ 6858000 h 6858000"/>
              <a:gd name="connsiteX6" fmla="*/ 0 w 12192000"/>
              <a:gd name="connsiteY6" fmla="*/ 6762135 h 6858000"/>
              <a:gd name="connsiteX7" fmla="*/ 0 w 12192000"/>
              <a:gd name="connsiteY7" fmla="*/ 6096894 h 6858000"/>
              <a:gd name="connsiteX8" fmla="*/ 1485842 w 12192000"/>
              <a:gd name="connsiteY8" fmla="*/ 5728487 h 6858000"/>
              <a:gd name="connsiteX9" fmla="*/ 5868029 w 12192000"/>
              <a:gd name="connsiteY9" fmla="*/ 6007623 h 6858000"/>
              <a:gd name="connsiteX10" fmla="*/ 11594963 w 12192000"/>
              <a:gd name="connsiteY10" fmla="*/ 1148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11594556" y="0"/>
                </a:moveTo>
                <a:lnTo>
                  <a:pt x="12192000" y="0"/>
                </a:lnTo>
                <a:lnTo>
                  <a:pt x="12192000" y="15204"/>
                </a:lnTo>
                <a:cubicBezTo>
                  <a:pt x="12192000" y="1201876"/>
                  <a:pt x="12192000" y="3253829"/>
                  <a:pt x="12192000" y="6801998"/>
                </a:cubicBezTo>
                <a:lnTo>
                  <a:pt x="12192000" y="6858000"/>
                </a:lnTo>
                <a:lnTo>
                  <a:pt x="0" y="6858000"/>
                </a:lnTo>
                <a:lnTo>
                  <a:pt x="0" y="6762135"/>
                </a:lnTo>
                <a:cubicBezTo>
                  <a:pt x="0" y="6584527"/>
                  <a:pt x="0" y="6365933"/>
                  <a:pt x="0" y="6096894"/>
                </a:cubicBezTo>
                <a:cubicBezTo>
                  <a:pt x="418927" y="5906159"/>
                  <a:pt x="850919" y="5728487"/>
                  <a:pt x="1485842" y="5728487"/>
                </a:cubicBezTo>
                <a:cubicBezTo>
                  <a:pt x="2883282" y="5728487"/>
                  <a:pt x="4051662" y="6007623"/>
                  <a:pt x="5868029" y="6007623"/>
                </a:cubicBezTo>
                <a:cubicBezTo>
                  <a:pt x="10363004" y="6007623"/>
                  <a:pt x="11594963" y="2299596"/>
                  <a:pt x="11594963" y="114842"/>
                </a:cubicBezTo>
                <a:close/>
              </a:path>
            </a:pathLst>
          </a:custGeom>
          <a:solidFill>
            <a:schemeClr val="accent1"/>
          </a:solidFill>
          <a:ln cap="flat">
            <a:noFill/>
            <a:prstDash val="solid"/>
          </a:ln>
        </p:spPr>
        <p:txBody>
          <a:bodyPr vert="horz" wrap="square" lIns="67500" tIns="33750" rIns="67500" bIns="33750" anchor="ctr" anchorCtr="1" compatLnSpc="0">
            <a:noAutofit/>
          </a:bodyPr>
          <a:lstStyle/>
          <a:p>
            <a:pPr marL="0" marR="0" lvl="0" indent="0" rtl="0" hangingPunct="0">
              <a:lnSpc>
                <a:spcPct val="100000"/>
              </a:lnSpc>
              <a:spcBef>
                <a:spcPts val="0"/>
              </a:spcBef>
              <a:spcAft>
                <a:spcPts val="0"/>
              </a:spcAft>
              <a:buNone/>
              <a:tabLst/>
            </a:pPr>
            <a:endParaRPr lang="en-GB" sz="1350" b="0" i="0" u="none" strike="noStrike" kern="1200">
              <a:ln>
                <a:noFill/>
              </a:ln>
              <a:latin typeface="Arial" pitchFamily="18"/>
              <a:ea typeface="Microsoft YaHei" pitchFamily="2"/>
              <a:cs typeface="Arial Unicode MS" pitchFamily="2"/>
            </a:endParaRPr>
          </a:p>
        </p:txBody>
      </p:sp>
      <p:pic>
        <p:nvPicPr>
          <p:cNvPr id="13" name="Picture 12">
            <a:extLst>
              <a:ext uri="{FF2B5EF4-FFF2-40B4-BE49-F238E27FC236}">
                <a16:creationId xmlns:a16="http://schemas.microsoft.com/office/drawing/2014/main" id="{497D5D02-EA0F-D847-9B2D-A0CC7B7116E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4717" y="425450"/>
            <a:ext cx="1096046" cy="630000"/>
          </a:xfrm>
          <a:prstGeom prst="rect">
            <a:avLst/>
          </a:prstGeom>
        </p:spPr>
      </p:pic>
      <p:sp>
        <p:nvSpPr>
          <p:cNvPr id="2" name="Title 1">
            <a:extLst>
              <a:ext uri="{FF2B5EF4-FFF2-40B4-BE49-F238E27FC236}">
                <a16:creationId xmlns:a16="http://schemas.microsoft.com/office/drawing/2014/main" id="{0F47CAB9-F78A-8947-B53D-06DEA3C80B6E}"/>
              </a:ext>
            </a:extLst>
          </p:cNvPr>
          <p:cNvSpPr>
            <a:spLocks noGrp="1"/>
          </p:cNvSpPr>
          <p:nvPr>
            <p:ph type="ctrTitle"/>
          </p:nvPr>
        </p:nvSpPr>
        <p:spPr>
          <a:xfrm>
            <a:off x="384717" y="1491976"/>
            <a:ext cx="6858000" cy="2115945"/>
          </a:xfrm>
        </p:spPr>
        <p:txBody>
          <a:bodyPr anchor="b"/>
          <a:lstStyle>
            <a:lvl1pPr algn="l">
              <a:defRPr sz="450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7796CA4C-A4E1-9144-B637-62B57DC62308}"/>
              </a:ext>
            </a:extLst>
          </p:cNvPr>
          <p:cNvSpPr>
            <a:spLocks noGrp="1"/>
          </p:cNvSpPr>
          <p:nvPr>
            <p:ph type="subTitle" idx="1"/>
          </p:nvPr>
        </p:nvSpPr>
        <p:spPr>
          <a:xfrm>
            <a:off x="384717" y="3987880"/>
            <a:ext cx="6858000" cy="1207265"/>
          </a:xfrm>
        </p:spPr>
        <p:txBody>
          <a:bodyPr/>
          <a:lstStyle>
            <a:lvl1pPr marL="0" indent="0" algn="l">
              <a:buNone/>
              <a:defRPr sz="225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hidden="1">
            <a:extLst>
              <a:ext uri="{FF2B5EF4-FFF2-40B4-BE49-F238E27FC236}">
                <a16:creationId xmlns:a16="http://schemas.microsoft.com/office/drawing/2014/main" id="{12A9F367-E2FD-BB41-A48E-7516913471AD}"/>
              </a:ext>
            </a:extLst>
          </p:cNvPr>
          <p:cNvSpPr>
            <a:spLocks noGrp="1"/>
          </p:cNvSpPr>
          <p:nvPr>
            <p:ph type="sldNum" sz="quarter" idx="12"/>
          </p:nvPr>
        </p:nvSpPr>
        <p:spPr>
          <a:xfrm>
            <a:off x="8205537" y="6244057"/>
            <a:ext cx="510535" cy="365125"/>
          </a:xfrm>
          <a:prstGeom prst="rect">
            <a:avLst/>
          </a:prstGeom>
        </p:spPr>
        <p:txBody>
          <a:bodyPr/>
          <a:lstStyle/>
          <a:p>
            <a:fld id="{7B40AB98-5303-0944-8AFB-EA99FF6DB7CB}" type="slidenum">
              <a:rPr lang="en-US" smtClean="0"/>
              <a:t>‹#›</a:t>
            </a:fld>
            <a:endParaRPr lang="en-US"/>
          </a:p>
        </p:txBody>
      </p:sp>
      <p:sp>
        <p:nvSpPr>
          <p:cNvPr id="5" name="Footer Placeholder 4" hidden="1">
            <a:extLst>
              <a:ext uri="{FF2B5EF4-FFF2-40B4-BE49-F238E27FC236}">
                <a16:creationId xmlns:a16="http://schemas.microsoft.com/office/drawing/2014/main" id="{E9A045D9-92D1-EF41-9E0D-AEBF796854BB}"/>
              </a:ext>
            </a:extLst>
          </p:cNvPr>
          <p:cNvSpPr>
            <a:spLocks noGrp="1"/>
          </p:cNvSpPr>
          <p:nvPr>
            <p:ph type="ftr" sz="quarter" idx="11"/>
          </p:nvPr>
        </p:nvSpPr>
        <p:spPr>
          <a:xfrm>
            <a:off x="2430086" y="6244057"/>
            <a:ext cx="5577004" cy="365125"/>
          </a:xfrm>
          <a:prstGeom prst="rect">
            <a:avLst/>
          </a:prstGeom>
        </p:spPr>
        <p:txBody>
          <a:bodyPr/>
          <a:lstStyle/>
          <a:p>
            <a:endParaRPr lang="en-US"/>
          </a:p>
        </p:txBody>
      </p:sp>
    </p:spTree>
    <p:extLst>
      <p:ext uri="{BB962C8B-B14F-4D97-AF65-F5344CB8AC3E}">
        <p14:creationId xmlns:p14="http://schemas.microsoft.com/office/powerpoint/2010/main" val="1738582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1FEB71A-BCDB-BB42-9882-113A9EBC5D53}"/>
              </a:ext>
              <a:ext uri="{C183D7F6-B498-43B3-948B-1728B52AA6E4}">
                <adec:decorative xmlns:adec="http://schemas.microsoft.com/office/drawing/2017/decorative" val="1"/>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Freeform 11">
            <a:extLst>
              <a:ext uri="{FF2B5EF4-FFF2-40B4-BE49-F238E27FC236}">
                <a16:creationId xmlns:a16="http://schemas.microsoft.com/office/drawing/2014/main" id="{D94D3BF4-3DBF-DB41-B5CF-6C45A9BE480E}"/>
              </a:ext>
              <a:ext uri="{C183D7F6-B498-43B3-948B-1728B52AA6E4}">
                <adec:decorative xmlns:adec="http://schemas.microsoft.com/office/drawing/2017/decorative" val="1"/>
              </a:ext>
            </a:extLst>
          </p:cNvPr>
          <p:cNvSpPr>
            <a:spLocks noChangeAspect="1"/>
          </p:cNvSpPr>
          <p:nvPr userDrawn="1"/>
        </p:nvSpPr>
        <p:spPr>
          <a:xfrm>
            <a:off x="0" y="0"/>
            <a:ext cx="9144000" cy="6858000"/>
          </a:xfrm>
          <a:custGeom>
            <a:avLst/>
            <a:gdLst>
              <a:gd name="connsiteX0" fmla="*/ 11594556 w 12192000"/>
              <a:gd name="connsiteY0" fmla="*/ 0 h 6858000"/>
              <a:gd name="connsiteX1" fmla="*/ 12192000 w 12192000"/>
              <a:gd name="connsiteY1" fmla="*/ 0 h 6858000"/>
              <a:gd name="connsiteX2" fmla="*/ 12192000 w 12192000"/>
              <a:gd name="connsiteY2" fmla="*/ 15204 h 6858000"/>
              <a:gd name="connsiteX3" fmla="*/ 12192000 w 12192000"/>
              <a:gd name="connsiteY3" fmla="*/ 6801998 h 6858000"/>
              <a:gd name="connsiteX4" fmla="*/ 12192000 w 12192000"/>
              <a:gd name="connsiteY4" fmla="*/ 6858000 h 6858000"/>
              <a:gd name="connsiteX5" fmla="*/ 0 w 12192000"/>
              <a:gd name="connsiteY5" fmla="*/ 6858000 h 6858000"/>
              <a:gd name="connsiteX6" fmla="*/ 0 w 12192000"/>
              <a:gd name="connsiteY6" fmla="*/ 6762135 h 6858000"/>
              <a:gd name="connsiteX7" fmla="*/ 0 w 12192000"/>
              <a:gd name="connsiteY7" fmla="*/ 6096894 h 6858000"/>
              <a:gd name="connsiteX8" fmla="*/ 1485842 w 12192000"/>
              <a:gd name="connsiteY8" fmla="*/ 5728487 h 6858000"/>
              <a:gd name="connsiteX9" fmla="*/ 5868029 w 12192000"/>
              <a:gd name="connsiteY9" fmla="*/ 6007623 h 6858000"/>
              <a:gd name="connsiteX10" fmla="*/ 11594963 w 12192000"/>
              <a:gd name="connsiteY10" fmla="*/ 1148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858000">
                <a:moveTo>
                  <a:pt x="11594556" y="0"/>
                </a:moveTo>
                <a:lnTo>
                  <a:pt x="12192000" y="0"/>
                </a:lnTo>
                <a:lnTo>
                  <a:pt x="12192000" y="15204"/>
                </a:lnTo>
                <a:cubicBezTo>
                  <a:pt x="12192000" y="1201876"/>
                  <a:pt x="12192000" y="3253829"/>
                  <a:pt x="12192000" y="6801998"/>
                </a:cubicBezTo>
                <a:lnTo>
                  <a:pt x="12192000" y="6858000"/>
                </a:lnTo>
                <a:lnTo>
                  <a:pt x="0" y="6858000"/>
                </a:lnTo>
                <a:lnTo>
                  <a:pt x="0" y="6762135"/>
                </a:lnTo>
                <a:cubicBezTo>
                  <a:pt x="0" y="6584527"/>
                  <a:pt x="0" y="6365933"/>
                  <a:pt x="0" y="6096894"/>
                </a:cubicBezTo>
                <a:cubicBezTo>
                  <a:pt x="418927" y="5906159"/>
                  <a:pt x="850919" y="5728487"/>
                  <a:pt x="1485842" y="5728487"/>
                </a:cubicBezTo>
                <a:cubicBezTo>
                  <a:pt x="2883282" y="5728487"/>
                  <a:pt x="4051662" y="6007623"/>
                  <a:pt x="5868029" y="6007623"/>
                </a:cubicBezTo>
                <a:cubicBezTo>
                  <a:pt x="10363004" y="6007623"/>
                  <a:pt x="11594963" y="2299596"/>
                  <a:pt x="11594963" y="114842"/>
                </a:cubicBezTo>
                <a:close/>
              </a:path>
            </a:pathLst>
          </a:custGeom>
          <a:solidFill>
            <a:schemeClr val="accent1"/>
          </a:solidFill>
          <a:ln cap="flat">
            <a:noFill/>
            <a:prstDash val="solid"/>
          </a:ln>
        </p:spPr>
        <p:txBody>
          <a:bodyPr vert="horz" wrap="square" lIns="67500" tIns="33750" rIns="67500" bIns="33750" anchor="ctr" anchorCtr="1" compatLnSpc="0">
            <a:noAutofit/>
          </a:bodyPr>
          <a:lstStyle/>
          <a:p>
            <a:pPr marL="0" marR="0" lvl="0" indent="0" rtl="0" hangingPunct="0">
              <a:lnSpc>
                <a:spcPct val="100000"/>
              </a:lnSpc>
              <a:spcBef>
                <a:spcPts val="0"/>
              </a:spcBef>
              <a:spcAft>
                <a:spcPts val="0"/>
              </a:spcAft>
              <a:buNone/>
              <a:tabLst/>
            </a:pPr>
            <a:endParaRPr lang="en-GB" sz="1350" b="0" i="0" u="none" strike="noStrike" kern="1200">
              <a:ln>
                <a:noFill/>
              </a:ln>
              <a:latin typeface="Arial" pitchFamily="18"/>
              <a:ea typeface="Microsoft YaHei" pitchFamily="2"/>
              <a:cs typeface="Arial Unicode MS" pitchFamily="2"/>
            </a:endParaRPr>
          </a:p>
        </p:txBody>
      </p:sp>
      <p:pic>
        <p:nvPicPr>
          <p:cNvPr id="13" name="Picture 12">
            <a:extLst>
              <a:ext uri="{FF2B5EF4-FFF2-40B4-BE49-F238E27FC236}">
                <a16:creationId xmlns:a16="http://schemas.microsoft.com/office/drawing/2014/main" id="{497D5D02-EA0F-D847-9B2D-A0CC7B7116E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4717" y="425450"/>
            <a:ext cx="1096046" cy="630000"/>
          </a:xfrm>
          <a:prstGeom prst="rect">
            <a:avLst/>
          </a:prstGeom>
        </p:spPr>
      </p:pic>
      <p:sp>
        <p:nvSpPr>
          <p:cNvPr id="2" name="Title 1">
            <a:extLst>
              <a:ext uri="{FF2B5EF4-FFF2-40B4-BE49-F238E27FC236}">
                <a16:creationId xmlns:a16="http://schemas.microsoft.com/office/drawing/2014/main" id="{0F47CAB9-F78A-8947-B53D-06DEA3C80B6E}"/>
              </a:ext>
            </a:extLst>
          </p:cNvPr>
          <p:cNvSpPr>
            <a:spLocks noGrp="1"/>
          </p:cNvSpPr>
          <p:nvPr>
            <p:ph type="ctrTitle"/>
          </p:nvPr>
        </p:nvSpPr>
        <p:spPr>
          <a:xfrm>
            <a:off x="384717" y="1491976"/>
            <a:ext cx="6858000" cy="2115945"/>
          </a:xfrm>
        </p:spPr>
        <p:txBody>
          <a:bodyPr anchor="b"/>
          <a:lstStyle>
            <a:lvl1pPr algn="l">
              <a:defRPr sz="450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7796CA4C-A4E1-9144-B637-62B57DC62308}"/>
              </a:ext>
            </a:extLst>
          </p:cNvPr>
          <p:cNvSpPr>
            <a:spLocks noGrp="1"/>
          </p:cNvSpPr>
          <p:nvPr>
            <p:ph type="subTitle" idx="1"/>
          </p:nvPr>
        </p:nvSpPr>
        <p:spPr>
          <a:xfrm>
            <a:off x="384717" y="3987880"/>
            <a:ext cx="6858000" cy="1207265"/>
          </a:xfrm>
        </p:spPr>
        <p:txBody>
          <a:bodyPr/>
          <a:lstStyle>
            <a:lvl1pPr marL="0" indent="0" algn="l">
              <a:buNone/>
              <a:defRPr sz="225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hidden="1">
            <a:extLst>
              <a:ext uri="{FF2B5EF4-FFF2-40B4-BE49-F238E27FC236}">
                <a16:creationId xmlns:a16="http://schemas.microsoft.com/office/drawing/2014/main" id="{12A9F367-E2FD-BB41-A48E-7516913471AD}"/>
              </a:ext>
            </a:extLst>
          </p:cNvPr>
          <p:cNvSpPr>
            <a:spLocks noGrp="1"/>
          </p:cNvSpPr>
          <p:nvPr>
            <p:ph type="sldNum" sz="quarter" idx="12"/>
          </p:nvPr>
        </p:nvSpPr>
        <p:spPr>
          <a:xfrm>
            <a:off x="8205537" y="6244057"/>
            <a:ext cx="510535" cy="365125"/>
          </a:xfrm>
          <a:prstGeom prst="rect">
            <a:avLst/>
          </a:prstGeom>
        </p:spPr>
        <p:txBody>
          <a:bodyPr/>
          <a:lstStyle/>
          <a:p>
            <a:fld id="{7B40AB98-5303-0944-8AFB-EA99FF6DB7CB}" type="slidenum">
              <a:rPr lang="en-US" smtClean="0"/>
              <a:t>‹#›</a:t>
            </a:fld>
            <a:endParaRPr lang="en-US"/>
          </a:p>
        </p:txBody>
      </p:sp>
      <p:sp>
        <p:nvSpPr>
          <p:cNvPr id="5" name="Footer Placeholder 4" hidden="1">
            <a:extLst>
              <a:ext uri="{FF2B5EF4-FFF2-40B4-BE49-F238E27FC236}">
                <a16:creationId xmlns:a16="http://schemas.microsoft.com/office/drawing/2014/main" id="{E9A045D9-92D1-EF41-9E0D-AEBF796854BB}"/>
              </a:ext>
            </a:extLst>
          </p:cNvPr>
          <p:cNvSpPr>
            <a:spLocks noGrp="1"/>
          </p:cNvSpPr>
          <p:nvPr>
            <p:ph type="ftr" sz="quarter" idx="11"/>
          </p:nvPr>
        </p:nvSpPr>
        <p:spPr>
          <a:xfrm>
            <a:off x="2430086" y="6244057"/>
            <a:ext cx="5577004" cy="365125"/>
          </a:xfrm>
          <a:prstGeom prst="rect">
            <a:avLst/>
          </a:prstGeom>
        </p:spPr>
        <p:txBody>
          <a:bodyPr/>
          <a:lstStyle/>
          <a:p>
            <a:endParaRPr lang="en-US"/>
          </a:p>
        </p:txBody>
      </p:sp>
    </p:spTree>
    <p:extLst>
      <p:ext uri="{BB962C8B-B14F-4D97-AF65-F5344CB8AC3E}">
        <p14:creationId xmlns:p14="http://schemas.microsoft.com/office/powerpoint/2010/main" val="399206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able of contents">
  <p:cSld name="1_Table of contents">
    <p:bg>
      <p:bgPr>
        <a:solidFill>
          <a:schemeClr val="dk1"/>
        </a:solidFill>
        <a:effectLst/>
      </p:bgPr>
    </p:bg>
    <p:spTree>
      <p:nvGrpSpPr>
        <p:cNvPr id="1" name="Shape 19"/>
        <p:cNvGrpSpPr/>
        <p:nvPr/>
      </p:nvGrpSpPr>
      <p:grpSpPr>
        <a:xfrm>
          <a:off x="0" y="0"/>
          <a:ext cx="0" cy="0"/>
          <a:chOff x="0" y="0"/>
          <a:chExt cx="0" cy="0"/>
        </a:xfrm>
      </p:grpSpPr>
      <p:sp>
        <p:nvSpPr>
          <p:cNvPr id="20" name="Google Shape;20;p32"/>
          <p:cNvSpPr txBox="1">
            <a:spLocks noGrp="1"/>
          </p:cNvSpPr>
          <p:nvPr>
            <p:ph type="body" idx="1"/>
          </p:nvPr>
        </p:nvSpPr>
        <p:spPr>
          <a:xfrm>
            <a:off x="425450" y="295199"/>
            <a:ext cx="8294400" cy="936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1800"/>
              <a:buNone/>
              <a:defRPr sz="3200">
                <a:solidFill>
                  <a:schemeClr val="accent1"/>
                </a:solidFill>
                <a:latin typeface="Arial"/>
                <a:ea typeface="Arial"/>
                <a:cs typeface="Arial"/>
                <a:sym typeface="Arial"/>
              </a:defRPr>
            </a:lvl1pPr>
            <a:lvl2pPr marL="914400" lvl="1" indent="-228600" algn="l">
              <a:lnSpc>
                <a:spcPct val="90000"/>
              </a:lnSpc>
              <a:spcBef>
                <a:spcPts val="0"/>
              </a:spcBef>
              <a:spcAft>
                <a:spcPts val="0"/>
              </a:spcAft>
              <a:buSzPts val="1800"/>
              <a:buFont typeface="Trebuchet MS"/>
              <a:buNone/>
              <a:defRPr sz="2200"/>
            </a:lvl2pPr>
            <a:lvl3pPr marL="1371600" lvl="2" indent="-228600" algn="l">
              <a:lnSpc>
                <a:spcPct val="100000"/>
              </a:lnSpc>
              <a:spcBef>
                <a:spcPts val="0"/>
              </a:spcBef>
              <a:spcAft>
                <a:spcPts val="0"/>
              </a:spcAft>
              <a:buSzPts val="1800"/>
              <a:buFont typeface="Trebuchet MS"/>
              <a:buNone/>
              <a:defRPr sz="2200"/>
            </a:lvl3pPr>
            <a:lvl4pPr marL="1828800" lvl="3" indent="-228600" algn="l">
              <a:lnSpc>
                <a:spcPct val="100000"/>
              </a:lnSpc>
              <a:spcBef>
                <a:spcPts val="0"/>
              </a:spcBef>
              <a:spcAft>
                <a:spcPts val="0"/>
              </a:spcAft>
              <a:buSzPts val="1800"/>
              <a:buFont typeface="Trebuchet MS"/>
              <a:buNone/>
              <a:defRPr sz="2200"/>
            </a:lvl4pPr>
            <a:lvl5pPr marL="2286000" lvl="4" indent="-228600" algn="l">
              <a:lnSpc>
                <a:spcPct val="100000"/>
              </a:lnSpc>
              <a:spcBef>
                <a:spcPts val="0"/>
              </a:spcBef>
              <a:spcAft>
                <a:spcPts val="0"/>
              </a:spcAft>
              <a:buSzPts val="1000"/>
              <a:buNone/>
              <a:defRPr sz="2200"/>
            </a:lvl5pPr>
            <a:lvl6pPr marL="2743200" lvl="5" indent="-314325" algn="l">
              <a:lnSpc>
                <a:spcPct val="90000"/>
              </a:lnSpc>
              <a:spcBef>
                <a:spcPts val="375"/>
              </a:spcBef>
              <a:spcAft>
                <a:spcPts val="0"/>
              </a:spcAft>
              <a:buSzPts val="1350"/>
              <a:buChar char="•"/>
              <a:defRPr/>
            </a:lvl6pPr>
            <a:lvl7pPr marL="3200400" lvl="6" indent="-314325" algn="l">
              <a:lnSpc>
                <a:spcPct val="90000"/>
              </a:lnSpc>
              <a:spcBef>
                <a:spcPts val="375"/>
              </a:spcBef>
              <a:spcAft>
                <a:spcPts val="0"/>
              </a:spcAft>
              <a:buSzPts val="1350"/>
              <a:buChar char="•"/>
              <a:defRPr/>
            </a:lvl7pPr>
            <a:lvl8pPr marL="3657600" lvl="7" indent="-314325" algn="l">
              <a:lnSpc>
                <a:spcPct val="90000"/>
              </a:lnSpc>
              <a:spcBef>
                <a:spcPts val="375"/>
              </a:spcBef>
              <a:spcAft>
                <a:spcPts val="0"/>
              </a:spcAft>
              <a:buSzPts val="1350"/>
              <a:buChar char="•"/>
              <a:defRPr/>
            </a:lvl8pPr>
            <a:lvl9pPr marL="4114800" lvl="8" indent="-314325" algn="l">
              <a:lnSpc>
                <a:spcPct val="90000"/>
              </a:lnSpc>
              <a:spcBef>
                <a:spcPts val="375"/>
              </a:spcBef>
              <a:spcAft>
                <a:spcPts val="0"/>
              </a:spcAft>
              <a:buSzPts val="1350"/>
              <a:buChar char="•"/>
              <a:defRPr/>
            </a:lvl9pPr>
          </a:lstStyle>
          <a:p>
            <a:endParaRPr/>
          </a:p>
        </p:txBody>
      </p:sp>
      <p:sp>
        <p:nvSpPr>
          <p:cNvPr id="21" name="Google Shape;21;p32"/>
          <p:cNvSpPr txBox="1">
            <a:spLocks noGrp="1"/>
          </p:cNvSpPr>
          <p:nvPr>
            <p:ph type="body" idx="2"/>
          </p:nvPr>
        </p:nvSpPr>
        <p:spPr>
          <a:xfrm>
            <a:off x="425450" y="1329994"/>
            <a:ext cx="8294400" cy="4564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SzPts val="1800"/>
              <a:buNone/>
              <a:defRPr sz="2200" b="0">
                <a:solidFill>
                  <a:schemeClr val="lt1"/>
                </a:solidFill>
              </a:defRPr>
            </a:lvl1pPr>
            <a:lvl2pPr marL="914400" lvl="1" indent="-228600" algn="l">
              <a:lnSpc>
                <a:spcPct val="100000"/>
              </a:lnSpc>
              <a:spcBef>
                <a:spcPts val="1200"/>
              </a:spcBef>
              <a:spcAft>
                <a:spcPts val="0"/>
              </a:spcAft>
              <a:buSzPts val="1800"/>
              <a:buFont typeface="Trebuchet MS"/>
              <a:buNone/>
              <a:defRPr sz="2200" b="0">
                <a:solidFill>
                  <a:schemeClr val="lt1"/>
                </a:solidFill>
              </a:defRPr>
            </a:lvl2pPr>
            <a:lvl3pPr marL="1371600" lvl="2" indent="-228600" algn="l">
              <a:lnSpc>
                <a:spcPct val="100000"/>
              </a:lnSpc>
              <a:spcBef>
                <a:spcPts val="1200"/>
              </a:spcBef>
              <a:spcAft>
                <a:spcPts val="0"/>
              </a:spcAft>
              <a:buSzPts val="1800"/>
              <a:buFont typeface="Trebuchet MS"/>
              <a:buNone/>
              <a:defRPr sz="2200" b="0">
                <a:solidFill>
                  <a:schemeClr val="lt1"/>
                </a:solidFill>
              </a:defRPr>
            </a:lvl3pPr>
            <a:lvl4pPr marL="1828800" lvl="3" indent="-228600" algn="l">
              <a:lnSpc>
                <a:spcPct val="100000"/>
              </a:lnSpc>
              <a:spcBef>
                <a:spcPts val="1200"/>
              </a:spcBef>
              <a:spcAft>
                <a:spcPts val="0"/>
              </a:spcAft>
              <a:buSzPts val="1800"/>
              <a:buFont typeface="Trebuchet MS"/>
              <a:buNone/>
              <a:defRPr sz="2200" b="0">
                <a:solidFill>
                  <a:schemeClr val="lt1"/>
                </a:solidFill>
              </a:defRPr>
            </a:lvl4pPr>
            <a:lvl5pPr marL="2286000" lvl="4" indent="-228600" algn="l">
              <a:lnSpc>
                <a:spcPct val="100000"/>
              </a:lnSpc>
              <a:spcBef>
                <a:spcPts val="1200"/>
              </a:spcBef>
              <a:spcAft>
                <a:spcPts val="0"/>
              </a:spcAft>
              <a:buSzPts val="1000"/>
              <a:buNone/>
              <a:defRPr sz="2200" b="0">
                <a:solidFill>
                  <a:schemeClr val="lt1"/>
                </a:solidFill>
              </a:defRPr>
            </a:lvl5pPr>
            <a:lvl6pPr marL="2743200" lvl="5" indent="-314325" algn="l">
              <a:lnSpc>
                <a:spcPct val="90000"/>
              </a:lnSpc>
              <a:spcBef>
                <a:spcPts val="375"/>
              </a:spcBef>
              <a:spcAft>
                <a:spcPts val="0"/>
              </a:spcAft>
              <a:buSzPts val="1350"/>
              <a:buChar char="•"/>
              <a:defRPr/>
            </a:lvl6pPr>
            <a:lvl7pPr marL="3200400" lvl="6" indent="-314325" algn="l">
              <a:lnSpc>
                <a:spcPct val="90000"/>
              </a:lnSpc>
              <a:spcBef>
                <a:spcPts val="375"/>
              </a:spcBef>
              <a:spcAft>
                <a:spcPts val="0"/>
              </a:spcAft>
              <a:buSzPts val="1350"/>
              <a:buChar char="•"/>
              <a:defRPr/>
            </a:lvl7pPr>
            <a:lvl8pPr marL="3657600" lvl="7" indent="-314325" algn="l">
              <a:lnSpc>
                <a:spcPct val="90000"/>
              </a:lnSpc>
              <a:spcBef>
                <a:spcPts val="375"/>
              </a:spcBef>
              <a:spcAft>
                <a:spcPts val="0"/>
              </a:spcAft>
              <a:buSzPts val="1350"/>
              <a:buChar char="•"/>
              <a:defRPr/>
            </a:lvl8pPr>
            <a:lvl9pPr marL="4114800" lvl="8" indent="-314325" algn="l">
              <a:lnSpc>
                <a:spcPct val="90000"/>
              </a:lnSpc>
              <a:spcBef>
                <a:spcPts val="375"/>
              </a:spcBef>
              <a:spcAft>
                <a:spcPts val="0"/>
              </a:spcAft>
              <a:buSzPts val="1350"/>
              <a:buChar char="•"/>
              <a:defRPr/>
            </a:lvl9pPr>
          </a:lstStyle>
          <a:p>
            <a:endParaRPr/>
          </a:p>
        </p:txBody>
      </p:sp>
      <p:pic>
        <p:nvPicPr>
          <p:cNvPr id="22" name="Google Shape;22;p32" descr="Guide Dogs Logo" title="Guide Dogs Logo"/>
          <p:cNvPicPr preferRelativeResize="0"/>
          <p:nvPr/>
        </p:nvPicPr>
        <p:blipFill rotWithShape="1">
          <a:blip r:embed="rId2">
            <a:alphaModFix/>
          </a:blip>
          <a:srcRect/>
          <a:stretch/>
        </p:blipFill>
        <p:spPr>
          <a:xfrm>
            <a:off x="425450" y="6197670"/>
            <a:ext cx="835932" cy="360000"/>
          </a:xfrm>
          <a:prstGeom prst="rect">
            <a:avLst/>
          </a:prstGeom>
          <a:noFill/>
          <a:ln>
            <a:noFill/>
          </a:ln>
        </p:spPr>
      </p:pic>
      <p:sp>
        <p:nvSpPr>
          <p:cNvPr id="23" name="Google Shape;23;p32" title="Decorative"/>
          <p:cNvSpPr txBox="1">
            <a:spLocks noGrp="1"/>
          </p:cNvSpPr>
          <p:nvPr>
            <p:ph type="ftr" idx="11"/>
          </p:nvPr>
        </p:nvSpPr>
        <p:spPr>
          <a:xfrm>
            <a:off x="6346825" y="6416675"/>
            <a:ext cx="2085975" cy="1548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sz="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2" title="Decorative"/>
          <p:cNvSpPr txBox="1">
            <a:spLocks noGrp="1"/>
          </p:cNvSpPr>
          <p:nvPr>
            <p:ph type="sldNum" idx="12"/>
          </p:nvPr>
        </p:nvSpPr>
        <p:spPr>
          <a:xfrm>
            <a:off x="8432800" y="6416675"/>
            <a:ext cx="287338" cy="154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865A74-E489-4543-B690-96C5BBC4A823}"/>
              </a:ext>
              <a:ext uri="{C183D7F6-B498-43B3-948B-1728B52AA6E4}">
                <adec:decorative xmlns:adec="http://schemas.microsoft.com/office/drawing/2017/decorative" val="1"/>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9B41D609-4741-CB4F-A7FA-8B41660E1E94}"/>
              </a:ext>
            </a:extLst>
          </p:cNvPr>
          <p:cNvSpPr>
            <a:spLocks noGrp="1"/>
          </p:cNvSpPr>
          <p:nvPr>
            <p:ph type="title"/>
          </p:nvPr>
        </p:nvSpPr>
        <p:spPr>
          <a:xfrm>
            <a:off x="384717" y="76201"/>
            <a:ext cx="8331355" cy="1719395"/>
          </a:xfrm>
        </p:spPr>
        <p:txBody>
          <a:bodyPr anchor="ct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999089F-2777-6A44-99A8-9D232957CB57}"/>
              </a:ext>
            </a:extLst>
          </p:cNvPr>
          <p:cNvSpPr>
            <a:spLocks noGrp="1"/>
          </p:cNvSpPr>
          <p:nvPr>
            <p:ph idx="1"/>
          </p:nvPr>
        </p:nvSpPr>
        <p:spPr>
          <a:xfrm>
            <a:off x="384717" y="1719396"/>
            <a:ext cx="8331355" cy="4280966"/>
          </a:xfrm>
        </p:spPr>
        <p:txBody>
          <a:bodyPr/>
          <a:lstStyle>
            <a:lvl1pPr>
              <a:defRPr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title="Decorative">
            <a:extLst>
              <a:ext uri="{FF2B5EF4-FFF2-40B4-BE49-F238E27FC236}">
                <a16:creationId xmlns:a16="http://schemas.microsoft.com/office/drawing/2014/main" id="{B896F28F-E2C6-CB4C-981F-3EE39829B459}"/>
              </a:ext>
            </a:extLst>
          </p:cNvPr>
          <p:cNvPicPr>
            <a:picLocks noChangeAspect="1"/>
          </p:cNvPicPr>
          <p:nvPr userDrawn="1"/>
        </p:nvPicPr>
        <p:blipFill>
          <a:blip r:embed="rId2"/>
          <a:stretch>
            <a:fillRect/>
          </a:stretch>
        </p:blipFill>
        <p:spPr>
          <a:xfrm>
            <a:off x="378996" y="6249181"/>
            <a:ext cx="626949" cy="360000"/>
          </a:xfrm>
          <a:prstGeom prst="rect">
            <a:avLst/>
          </a:prstGeom>
        </p:spPr>
      </p:pic>
    </p:spTree>
    <p:extLst>
      <p:ext uri="{BB962C8B-B14F-4D97-AF65-F5344CB8AC3E}">
        <p14:creationId xmlns:p14="http://schemas.microsoft.com/office/powerpoint/2010/main" val="4019614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1D609-4741-CB4F-A7FA-8B41660E1E94}"/>
              </a:ext>
            </a:extLst>
          </p:cNvPr>
          <p:cNvSpPr>
            <a:spLocks noGrp="1"/>
          </p:cNvSpPr>
          <p:nvPr>
            <p:ph type="title"/>
          </p:nvPr>
        </p:nvSpPr>
        <p:spPr>
          <a:xfrm>
            <a:off x="384717" y="76201"/>
            <a:ext cx="8331355" cy="1719395"/>
          </a:xfrm>
        </p:spPr>
        <p:txBody>
          <a:bodyPr anchor="ct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999089F-2777-6A44-99A8-9D232957CB57}"/>
              </a:ext>
            </a:extLst>
          </p:cNvPr>
          <p:cNvSpPr>
            <a:spLocks noGrp="1"/>
          </p:cNvSpPr>
          <p:nvPr>
            <p:ph idx="1"/>
          </p:nvPr>
        </p:nvSpPr>
        <p:spPr>
          <a:xfrm>
            <a:off x="384717" y="1719396"/>
            <a:ext cx="8331355" cy="4256102"/>
          </a:xfrm>
        </p:spPr>
        <p:txBody>
          <a:bodyPr>
            <a:noAutofit/>
          </a:bodyPr>
          <a:lstStyle>
            <a:lvl1pPr>
              <a:lnSpc>
                <a:spcPct val="90000"/>
              </a:lnSpc>
              <a:spcBef>
                <a:spcPts val="750"/>
              </a:spcBef>
              <a:spcAft>
                <a:spcPts val="750"/>
              </a:spcAft>
              <a:defRPr b="1">
                <a:solidFill>
                  <a:schemeClr val="tx2"/>
                </a:solidFill>
                <a:latin typeface="+mj-lt"/>
              </a:defRPr>
            </a:lvl1pPr>
            <a:lvl2pPr>
              <a:lnSpc>
                <a:spcPct val="90000"/>
              </a:lnSpc>
              <a:spcBef>
                <a:spcPts val="0"/>
              </a:spcBef>
              <a:spcAft>
                <a:spcPts val="750"/>
              </a:spcAft>
              <a:defRPr>
                <a:solidFill>
                  <a:schemeClr val="tx2"/>
                </a:solidFill>
              </a:defRPr>
            </a:lvl2pPr>
            <a:lvl3pPr>
              <a:lnSpc>
                <a:spcPct val="90000"/>
              </a:lnSpc>
              <a:spcBef>
                <a:spcPts val="0"/>
              </a:spcBef>
              <a:spcAft>
                <a:spcPts val="750"/>
              </a:spcAft>
              <a:defRPr>
                <a:solidFill>
                  <a:schemeClr val="tx2"/>
                </a:solidFill>
              </a:defRPr>
            </a:lvl3pPr>
            <a:lvl4pPr>
              <a:lnSpc>
                <a:spcPct val="90000"/>
              </a:lnSpc>
              <a:spcBef>
                <a:spcPts val="0"/>
              </a:spcBef>
              <a:spcAft>
                <a:spcPts val="750"/>
              </a:spcAft>
              <a:defRPr>
                <a:solidFill>
                  <a:schemeClr val="tx2"/>
                </a:solidFill>
              </a:defRPr>
            </a:lvl4pPr>
            <a:lvl5pPr>
              <a:lnSpc>
                <a:spcPct val="90000"/>
              </a:lnSpc>
              <a:spcBef>
                <a:spcPts val="0"/>
              </a:spcBef>
              <a:spcAft>
                <a:spcPts val="750"/>
              </a:spcAft>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034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9C4A7CFE-4726-0049-BA5D-00F35C456AEE}"/>
              </a:ext>
              <a:ext uri="{C183D7F6-B498-43B3-948B-1728B52AA6E4}">
                <adec:decorative xmlns:adec="http://schemas.microsoft.com/office/drawing/2017/decorative" val="1"/>
              </a:ext>
            </a:extLst>
          </p:cNvPr>
          <p:cNvSpPr/>
          <p:nvPr userDrawn="1"/>
        </p:nvSpPr>
        <p:spPr>
          <a:xfrm>
            <a:off x="0" y="1"/>
            <a:ext cx="4279650" cy="6858001"/>
          </a:xfrm>
          <a:custGeom>
            <a:avLst/>
            <a:gdLst>
              <a:gd name="connsiteX0" fmla="*/ 0 w 5706200"/>
              <a:gd name="connsiteY0" fmla="*/ 0 h 6858001"/>
              <a:gd name="connsiteX1" fmla="*/ 4351081 w 5706200"/>
              <a:gd name="connsiteY1" fmla="*/ 0 h 6858001"/>
              <a:gd name="connsiteX2" fmla="*/ 4401992 w 5706200"/>
              <a:gd name="connsiteY2" fmla="*/ 53398 h 6858001"/>
              <a:gd name="connsiteX3" fmla="*/ 5706200 w 5706200"/>
              <a:gd name="connsiteY3" fmla="*/ 3429001 h 6858001"/>
              <a:gd name="connsiteX4" fmla="*/ 4401992 w 5706200"/>
              <a:gd name="connsiteY4" fmla="*/ 6804604 h 6858001"/>
              <a:gd name="connsiteX5" fmla="*/ 4351083 w 5706200"/>
              <a:gd name="connsiteY5" fmla="*/ 6858001 h 6858001"/>
              <a:gd name="connsiteX6" fmla="*/ 0 w 5706200"/>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6200" h="6858001">
                <a:moveTo>
                  <a:pt x="0" y="0"/>
                </a:moveTo>
                <a:lnTo>
                  <a:pt x="4351081" y="0"/>
                </a:lnTo>
                <a:lnTo>
                  <a:pt x="4401992" y="53398"/>
                </a:lnTo>
                <a:cubicBezTo>
                  <a:pt x="5212319" y="944957"/>
                  <a:pt x="5706200" y="2129303"/>
                  <a:pt x="5706200" y="3429001"/>
                </a:cubicBezTo>
                <a:cubicBezTo>
                  <a:pt x="5706200" y="4728700"/>
                  <a:pt x="5212319" y="5913046"/>
                  <a:pt x="4401992" y="6804604"/>
                </a:cubicBezTo>
                <a:lnTo>
                  <a:pt x="4351083" y="6858001"/>
                </a:lnTo>
                <a:lnTo>
                  <a:pt x="0" y="685800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FED1347C-9E7F-3A49-9908-449A8818CAAC}"/>
              </a:ext>
            </a:extLst>
          </p:cNvPr>
          <p:cNvSpPr>
            <a:spLocks noGrp="1"/>
          </p:cNvSpPr>
          <p:nvPr>
            <p:ph type="title"/>
          </p:nvPr>
        </p:nvSpPr>
        <p:spPr>
          <a:xfrm>
            <a:off x="369972" y="479714"/>
            <a:ext cx="3521544" cy="2692748"/>
          </a:xfrm>
        </p:spPr>
        <p:txBody>
          <a:bodyPr anchor="b">
            <a:normAutofit/>
          </a:bodyPr>
          <a:lstStyle>
            <a:lvl1pPr>
              <a:defRPr sz="33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A420CED-EF22-0645-B117-3DE059750C75}"/>
              </a:ext>
            </a:extLst>
          </p:cNvPr>
          <p:cNvSpPr>
            <a:spLocks noGrp="1"/>
          </p:cNvSpPr>
          <p:nvPr>
            <p:ph type="body" idx="1"/>
          </p:nvPr>
        </p:nvSpPr>
        <p:spPr>
          <a:xfrm>
            <a:off x="369972" y="3836121"/>
            <a:ext cx="3521544" cy="1894465"/>
          </a:xfrm>
        </p:spPr>
        <p:txBody>
          <a:bodyPr wrap="square" anchor="t">
            <a:normAutofit/>
          </a:bodyPr>
          <a:lstStyle>
            <a:lvl1pPr marL="0" indent="0">
              <a:buNone/>
              <a:defRPr sz="2100">
                <a:solidFill>
                  <a:schemeClr val="bg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AE13900F-2AB9-C548-8DC6-E52954A10F6F}"/>
              </a:ext>
              <a:ext uri="{C183D7F6-B498-43B3-948B-1728B52AA6E4}">
                <adec:decorative xmlns:adec="http://schemas.microsoft.com/office/drawing/2017/decorative" val="1"/>
              </a:ext>
            </a:extLst>
          </p:cNvPr>
          <p:cNvSpPr>
            <a:spLocks noGrp="1"/>
          </p:cNvSpPr>
          <p:nvPr>
            <p:ph type="pic" sz="quarter" idx="10"/>
          </p:nvPr>
        </p:nvSpPr>
        <p:spPr>
          <a:xfrm>
            <a:off x="3263311" y="0"/>
            <a:ext cx="5880689" cy="6858000"/>
          </a:xfrm>
          <a:custGeom>
            <a:avLst/>
            <a:gdLst>
              <a:gd name="connsiteX0" fmla="*/ 0 w 7840918"/>
              <a:gd name="connsiteY0" fmla="*/ 0 h 6858000"/>
              <a:gd name="connsiteX1" fmla="*/ 7840918 w 7840918"/>
              <a:gd name="connsiteY1" fmla="*/ 0 h 6858000"/>
              <a:gd name="connsiteX2" fmla="*/ 7840918 w 7840918"/>
              <a:gd name="connsiteY2" fmla="*/ 6858000 h 6858000"/>
              <a:gd name="connsiteX3" fmla="*/ 0 w 7840918"/>
              <a:gd name="connsiteY3" fmla="*/ 6858000 h 6858000"/>
              <a:gd name="connsiteX4" fmla="*/ 50909 w 7840918"/>
              <a:gd name="connsiteY4" fmla="*/ 6804603 h 6858000"/>
              <a:gd name="connsiteX5" fmla="*/ 1355117 w 7840918"/>
              <a:gd name="connsiteY5" fmla="*/ 3429000 h 6858000"/>
              <a:gd name="connsiteX6" fmla="*/ 50909 w 7840918"/>
              <a:gd name="connsiteY6" fmla="*/ 533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0918" h="6858000">
                <a:moveTo>
                  <a:pt x="0" y="0"/>
                </a:moveTo>
                <a:lnTo>
                  <a:pt x="7840918" y="0"/>
                </a:lnTo>
                <a:lnTo>
                  <a:pt x="7840918" y="6858000"/>
                </a:lnTo>
                <a:lnTo>
                  <a:pt x="0" y="6858000"/>
                </a:lnTo>
                <a:lnTo>
                  <a:pt x="50909" y="6804603"/>
                </a:lnTo>
                <a:cubicBezTo>
                  <a:pt x="861236" y="5913045"/>
                  <a:pt x="1355117" y="4728699"/>
                  <a:pt x="1355117" y="3429000"/>
                </a:cubicBezTo>
                <a:cubicBezTo>
                  <a:pt x="1355117" y="2129302"/>
                  <a:pt x="861236" y="944956"/>
                  <a:pt x="50909" y="53397"/>
                </a:cubicBezTo>
                <a:close/>
              </a:path>
            </a:pathLst>
          </a:custGeom>
        </p:spPr>
        <p:txBody>
          <a:bodyPr wrap="square">
            <a:noAutofit/>
          </a:bodyPr>
          <a:lstStyle>
            <a:lvl1pPr>
              <a:defRPr>
                <a:solidFill>
                  <a:schemeClr val="tx2"/>
                </a:solidFill>
              </a:defRPr>
            </a:lvl1pPr>
          </a:lstStyle>
          <a:p>
            <a:endParaRPr lang="en-US"/>
          </a:p>
        </p:txBody>
      </p:sp>
      <p:pic>
        <p:nvPicPr>
          <p:cNvPr id="8" name="Picture 7">
            <a:extLst>
              <a:ext uri="{FF2B5EF4-FFF2-40B4-BE49-F238E27FC236}">
                <a16:creationId xmlns:a16="http://schemas.microsoft.com/office/drawing/2014/main" id="{3296B5C8-1FD1-E345-BC07-B441F2989C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8996" y="6249181"/>
            <a:ext cx="626949" cy="360000"/>
          </a:xfrm>
          <a:prstGeom prst="rect">
            <a:avLst/>
          </a:prstGeom>
        </p:spPr>
      </p:pic>
    </p:spTree>
    <p:extLst>
      <p:ext uri="{BB962C8B-B14F-4D97-AF65-F5344CB8AC3E}">
        <p14:creationId xmlns:p14="http://schemas.microsoft.com/office/powerpoint/2010/main" val="101026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v2">
  <p:cSld name="Divider v2">
    <p:bg>
      <p:bgPr>
        <a:solidFill>
          <a:schemeClr val="accent1"/>
        </a:solidFill>
        <a:effectLst/>
      </p:bgPr>
    </p:bg>
    <p:spTree>
      <p:nvGrpSpPr>
        <p:cNvPr id="1" name="Shape 25"/>
        <p:cNvGrpSpPr/>
        <p:nvPr/>
      </p:nvGrpSpPr>
      <p:grpSpPr>
        <a:xfrm>
          <a:off x="0" y="0"/>
          <a:ext cx="0" cy="0"/>
          <a:chOff x="0" y="0"/>
          <a:chExt cx="0" cy="0"/>
        </a:xfrm>
      </p:grpSpPr>
      <p:sp>
        <p:nvSpPr>
          <p:cNvPr id="26" name="Google Shape;26;p10" title="Decorative"/>
          <p:cNvSpPr/>
          <p:nvPr/>
        </p:nvSpPr>
        <p:spPr>
          <a:xfrm>
            <a:off x="-102" y="1"/>
            <a:ext cx="4927087" cy="6857847"/>
          </a:xfrm>
          <a:custGeom>
            <a:avLst/>
            <a:gdLst/>
            <a:ahLst/>
            <a:cxnLst/>
            <a:rect l="l" t="t" r="r" b="b"/>
            <a:pathLst>
              <a:path w="4927087" h="6857847" extrusionOk="0">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Trebuchet MS"/>
              <a:buNone/>
            </a:pPr>
            <a:endParaRPr sz="1800" b="0" i="0" u="none" strike="noStrike" cap="none">
              <a:solidFill>
                <a:schemeClr val="dk1"/>
              </a:solidFill>
              <a:latin typeface="Arial"/>
              <a:ea typeface="Arial"/>
              <a:cs typeface="Arial"/>
              <a:sym typeface="Arial"/>
            </a:endParaRPr>
          </a:p>
        </p:txBody>
      </p:sp>
      <p:sp>
        <p:nvSpPr>
          <p:cNvPr id="27" name="Google Shape;27;p10"/>
          <p:cNvSpPr txBox="1">
            <a:spLocks noGrp="1"/>
          </p:cNvSpPr>
          <p:nvPr>
            <p:ph type="body" idx="1"/>
          </p:nvPr>
        </p:nvSpPr>
        <p:spPr>
          <a:xfrm>
            <a:off x="424799" y="1327150"/>
            <a:ext cx="4147201" cy="45703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marL="914400" lvl="1" indent="-228600" algn="l">
              <a:lnSpc>
                <a:spcPct val="100000"/>
              </a:lnSpc>
              <a:spcBef>
                <a:spcPts val="1200"/>
              </a:spcBef>
              <a:spcAft>
                <a:spcPts val="0"/>
              </a:spcAft>
              <a:buClr>
                <a:schemeClr val="lt1"/>
              </a:buClr>
              <a:buSzPts val="2200"/>
              <a:buFont typeface="Trebuchet MS"/>
              <a:buNone/>
              <a:defRPr sz="2200">
                <a:solidFill>
                  <a:schemeClr val="lt1"/>
                </a:solidFill>
              </a:defRPr>
            </a:lvl2pPr>
            <a:lvl3pPr marL="1371600" lvl="2" indent="-228600" algn="l">
              <a:lnSpc>
                <a:spcPct val="100000"/>
              </a:lnSpc>
              <a:spcBef>
                <a:spcPts val="0"/>
              </a:spcBef>
              <a:spcAft>
                <a:spcPts val="0"/>
              </a:spcAft>
              <a:buClr>
                <a:schemeClr val="dk1"/>
              </a:buClr>
              <a:buSzPts val="2200"/>
              <a:buFont typeface="Trebuchet MS"/>
              <a:buNone/>
              <a:defRPr sz="2200"/>
            </a:lvl3pPr>
            <a:lvl4pPr marL="1828800" lvl="3" indent="-228600" algn="l">
              <a:lnSpc>
                <a:spcPct val="100000"/>
              </a:lnSpc>
              <a:spcBef>
                <a:spcPts val="0"/>
              </a:spcBef>
              <a:spcAft>
                <a:spcPts val="0"/>
              </a:spcAft>
              <a:buClr>
                <a:schemeClr val="dk1"/>
              </a:buClr>
              <a:buSzPts val="2200"/>
              <a:buFont typeface="Trebuchet MS"/>
              <a:buNone/>
              <a:defRPr sz="2200"/>
            </a:lvl4pPr>
            <a:lvl5pPr marL="2286000" lvl="4" indent="-228600" algn="l">
              <a:lnSpc>
                <a:spcPct val="100000"/>
              </a:lnSpc>
              <a:spcBef>
                <a:spcPts val="0"/>
              </a:spcBef>
              <a:spcAft>
                <a:spcPts val="0"/>
              </a:spcAft>
              <a:buClr>
                <a:schemeClr val="dk1"/>
              </a:buClr>
              <a:buSzPts val="2200"/>
              <a:buFont typeface="Trebuchet MS"/>
              <a:buNone/>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8" name="Google Shape;28;p10" descr="Guide Dogs Logo" title="Guide Dogs Logo"/>
          <p:cNvPicPr preferRelativeResize="0"/>
          <p:nvPr/>
        </p:nvPicPr>
        <p:blipFill rotWithShape="1">
          <a:blip r:embed="rId2">
            <a:alphaModFix/>
          </a:blip>
          <a:srcRect/>
          <a:stretch/>
        </p:blipFill>
        <p:spPr>
          <a:xfrm>
            <a:off x="425450" y="6197670"/>
            <a:ext cx="835932" cy="360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v1">
  <p:cSld name="Title and content v1">
    <p:spTree>
      <p:nvGrpSpPr>
        <p:cNvPr id="1" name="Shape 29"/>
        <p:cNvGrpSpPr/>
        <p:nvPr/>
      </p:nvGrpSpPr>
      <p:grpSpPr>
        <a:xfrm>
          <a:off x="0" y="0"/>
          <a:ext cx="0" cy="0"/>
          <a:chOff x="0" y="0"/>
          <a:chExt cx="0" cy="0"/>
        </a:xfrm>
      </p:grpSpPr>
      <p:sp>
        <p:nvSpPr>
          <p:cNvPr id="30" name="Google Shape;30;p7"/>
          <p:cNvSpPr txBox="1">
            <a:spLocks noGrp="1"/>
          </p:cNvSpPr>
          <p:nvPr>
            <p:ph type="body" idx="1"/>
          </p:nvPr>
        </p:nvSpPr>
        <p:spPr>
          <a:xfrm>
            <a:off x="425450" y="295199"/>
            <a:ext cx="8294400" cy="936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Clr>
                <a:schemeClr val="dk1"/>
              </a:buClr>
              <a:buSzPts val="3200"/>
              <a:buNone/>
              <a:defRPr sz="3200">
                <a:latin typeface="Trebuchet MS"/>
                <a:ea typeface="Trebuchet MS"/>
                <a:cs typeface="Trebuchet MS"/>
                <a:sym typeface="Trebuchet MS"/>
              </a:defRPr>
            </a:lvl1pPr>
            <a:lvl2pPr marL="914400" lvl="1" indent="-228600" algn="l">
              <a:lnSpc>
                <a:spcPct val="90000"/>
              </a:lnSpc>
              <a:spcBef>
                <a:spcPts val="0"/>
              </a:spcBef>
              <a:spcAft>
                <a:spcPts val="0"/>
              </a:spcAft>
              <a:buClr>
                <a:schemeClr val="dk1"/>
              </a:buClr>
              <a:buSzPts val="2200"/>
              <a:buFont typeface="Trebuchet MS"/>
              <a:buNone/>
              <a:defRPr sz="2200"/>
            </a:lvl2pPr>
            <a:lvl3pPr marL="1371600" lvl="2" indent="-228600" algn="l">
              <a:lnSpc>
                <a:spcPct val="100000"/>
              </a:lnSpc>
              <a:spcBef>
                <a:spcPts val="0"/>
              </a:spcBef>
              <a:spcAft>
                <a:spcPts val="0"/>
              </a:spcAft>
              <a:buClr>
                <a:schemeClr val="dk1"/>
              </a:buClr>
              <a:buSzPts val="2200"/>
              <a:buFont typeface="Trebuchet MS"/>
              <a:buNone/>
              <a:defRPr sz="2200"/>
            </a:lvl3pPr>
            <a:lvl4pPr marL="1828800" lvl="3" indent="-228600" algn="l">
              <a:lnSpc>
                <a:spcPct val="100000"/>
              </a:lnSpc>
              <a:spcBef>
                <a:spcPts val="0"/>
              </a:spcBef>
              <a:spcAft>
                <a:spcPts val="0"/>
              </a:spcAft>
              <a:buClr>
                <a:schemeClr val="dk1"/>
              </a:buClr>
              <a:buSzPts val="2200"/>
              <a:buFont typeface="Trebuchet MS"/>
              <a:buNone/>
              <a:defRPr sz="2200"/>
            </a:lvl4pPr>
            <a:lvl5pPr marL="2286000" lvl="4" indent="-228600" algn="l">
              <a:lnSpc>
                <a:spcPct val="100000"/>
              </a:lnSpc>
              <a:spcBef>
                <a:spcPts val="0"/>
              </a:spcBef>
              <a:spcAft>
                <a:spcPts val="0"/>
              </a:spcAft>
              <a:buClr>
                <a:schemeClr val="dk1"/>
              </a:buClr>
              <a:buSzPts val="2200"/>
              <a:buFont typeface="Trebuchet MS"/>
              <a:buNone/>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7"/>
          <p:cNvSpPr txBox="1">
            <a:spLocks noGrp="1"/>
          </p:cNvSpPr>
          <p:nvPr>
            <p:ph type="body" idx="2"/>
          </p:nvPr>
        </p:nvSpPr>
        <p:spPr>
          <a:xfrm>
            <a:off x="425450" y="1329994"/>
            <a:ext cx="8294400" cy="4564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chemeClr val="dk1"/>
              </a:buClr>
              <a:buSzPts val="1800"/>
              <a:buNone/>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900"/>
              </a:spcBef>
              <a:spcAft>
                <a:spcPts val="0"/>
              </a:spcAft>
              <a:buClr>
                <a:schemeClr val="dk1"/>
              </a:buClr>
              <a:buSzPts val="1800"/>
              <a:buChar char="–"/>
              <a:defRPr/>
            </a:lvl3pPr>
            <a:lvl4pPr marL="1828800" lvl="3" indent="-228600" algn="l">
              <a:lnSpc>
                <a:spcPct val="100000"/>
              </a:lnSpc>
              <a:spcBef>
                <a:spcPts val="0"/>
              </a:spcBef>
              <a:spcAft>
                <a:spcPts val="0"/>
              </a:spcAft>
              <a:buClr>
                <a:schemeClr val="dk1"/>
              </a:buClr>
              <a:buSzPts val="1800"/>
              <a:buNone/>
              <a:defRPr/>
            </a:lvl4pPr>
            <a:lvl5pPr marL="2286000" lvl="4" indent="-228600" algn="l">
              <a:lnSpc>
                <a:spcPct val="100000"/>
              </a:lnSpc>
              <a:spcBef>
                <a:spcPts val="1800"/>
              </a:spcBef>
              <a:spcAft>
                <a:spcPts val="0"/>
              </a:spcAft>
              <a:buClr>
                <a:schemeClr val="dk1"/>
              </a:buClr>
              <a:buSzPts val="18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7" title="Decorative"/>
          <p:cNvSpPr txBox="1">
            <a:spLocks noGrp="1"/>
          </p:cNvSpPr>
          <p:nvPr>
            <p:ph type="ftr" idx="11"/>
          </p:nvPr>
        </p:nvSpPr>
        <p:spPr>
          <a:xfrm>
            <a:off x="6346825" y="6416675"/>
            <a:ext cx="2085975" cy="1548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sz="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title="Decorative"/>
          <p:cNvSpPr txBox="1">
            <a:spLocks noGrp="1"/>
          </p:cNvSpPr>
          <p:nvPr>
            <p:ph type="sldNum" idx="12"/>
          </p:nvPr>
        </p:nvSpPr>
        <p:spPr>
          <a:xfrm>
            <a:off x="8432800" y="6416675"/>
            <a:ext cx="287338" cy="154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v4">
  <p:cSld name="Divider v4">
    <p:bg>
      <p:bgPr>
        <a:solidFill>
          <a:schemeClr val="accent2"/>
        </a:solidFill>
        <a:effectLst/>
      </p:bgPr>
    </p:bg>
    <p:spTree>
      <p:nvGrpSpPr>
        <p:cNvPr id="1" name="Shape 38"/>
        <p:cNvGrpSpPr/>
        <p:nvPr/>
      </p:nvGrpSpPr>
      <p:grpSpPr>
        <a:xfrm>
          <a:off x="0" y="0"/>
          <a:ext cx="0" cy="0"/>
          <a:chOff x="0" y="0"/>
          <a:chExt cx="0" cy="0"/>
        </a:xfrm>
      </p:grpSpPr>
      <p:sp>
        <p:nvSpPr>
          <p:cNvPr id="39" name="Google Shape;39;p12" title="Decorative"/>
          <p:cNvSpPr/>
          <p:nvPr/>
        </p:nvSpPr>
        <p:spPr>
          <a:xfrm>
            <a:off x="-102" y="1"/>
            <a:ext cx="4927087" cy="6857847"/>
          </a:xfrm>
          <a:custGeom>
            <a:avLst/>
            <a:gdLst/>
            <a:ahLst/>
            <a:cxnLst/>
            <a:rect l="l" t="t" r="r" b="b"/>
            <a:pathLst>
              <a:path w="4927087" h="6857847" extrusionOk="0">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Trebuchet MS"/>
              <a:buNone/>
            </a:pPr>
            <a:endParaRPr sz="1800" b="0" i="0" u="none" strike="noStrike" cap="none">
              <a:solidFill>
                <a:schemeClr val="dk1"/>
              </a:solidFill>
              <a:latin typeface="Arial"/>
              <a:ea typeface="Arial"/>
              <a:cs typeface="Arial"/>
              <a:sym typeface="Arial"/>
            </a:endParaRPr>
          </a:p>
        </p:txBody>
      </p:sp>
      <p:sp>
        <p:nvSpPr>
          <p:cNvPr id="40" name="Google Shape;40;p12"/>
          <p:cNvSpPr txBox="1">
            <a:spLocks noGrp="1"/>
          </p:cNvSpPr>
          <p:nvPr>
            <p:ph type="body" idx="1"/>
          </p:nvPr>
        </p:nvSpPr>
        <p:spPr>
          <a:xfrm>
            <a:off x="424799" y="1327150"/>
            <a:ext cx="4147201" cy="45703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marL="914400" lvl="1" indent="-228600" algn="l">
              <a:lnSpc>
                <a:spcPct val="100000"/>
              </a:lnSpc>
              <a:spcBef>
                <a:spcPts val="1200"/>
              </a:spcBef>
              <a:spcAft>
                <a:spcPts val="0"/>
              </a:spcAft>
              <a:buClr>
                <a:schemeClr val="lt1"/>
              </a:buClr>
              <a:buSzPts val="2200"/>
              <a:buFont typeface="Trebuchet MS"/>
              <a:buNone/>
              <a:defRPr sz="2200">
                <a:solidFill>
                  <a:schemeClr val="lt1"/>
                </a:solidFill>
              </a:defRPr>
            </a:lvl2pPr>
            <a:lvl3pPr marL="1371600" lvl="2" indent="-228600" algn="l">
              <a:lnSpc>
                <a:spcPct val="100000"/>
              </a:lnSpc>
              <a:spcBef>
                <a:spcPts val="0"/>
              </a:spcBef>
              <a:spcAft>
                <a:spcPts val="0"/>
              </a:spcAft>
              <a:buClr>
                <a:schemeClr val="dk1"/>
              </a:buClr>
              <a:buSzPts val="2200"/>
              <a:buFont typeface="Trebuchet MS"/>
              <a:buNone/>
              <a:defRPr sz="2200"/>
            </a:lvl3pPr>
            <a:lvl4pPr marL="1828800" lvl="3" indent="-228600" algn="l">
              <a:lnSpc>
                <a:spcPct val="100000"/>
              </a:lnSpc>
              <a:spcBef>
                <a:spcPts val="0"/>
              </a:spcBef>
              <a:spcAft>
                <a:spcPts val="0"/>
              </a:spcAft>
              <a:buClr>
                <a:schemeClr val="dk1"/>
              </a:buClr>
              <a:buSzPts val="2200"/>
              <a:buFont typeface="Trebuchet MS"/>
              <a:buNone/>
              <a:defRPr sz="2200"/>
            </a:lvl4pPr>
            <a:lvl5pPr marL="2286000" lvl="4" indent="-228600" algn="l">
              <a:lnSpc>
                <a:spcPct val="100000"/>
              </a:lnSpc>
              <a:spcBef>
                <a:spcPts val="0"/>
              </a:spcBef>
              <a:spcAft>
                <a:spcPts val="0"/>
              </a:spcAft>
              <a:buClr>
                <a:schemeClr val="dk1"/>
              </a:buClr>
              <a:buSzPts val="2200"/>
              <a:buFont typeface="Trebuchet MS"/>
              <a:buNone/>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41" name="Google Shape;41;p12" descr="Guide Dogs Logo" title="Guide Dogs Logo"/>
          <p:cNvPicPr preferRelativeResize="0"/>
          <p:nvPr/>
        </p:nvPicPr>
        <p:blipFill rotWithShape="1">
          <a:blip r:embed="rId2">
            <a:alphaModFix/>
          </a:blip>
          <a:srcRect/>
          <a:stretch/>
        </p:blipFill>
        <p:spPr>
          <a:xfrm>
            <a:off x="425450" y="6197670"/>
            <a:ext cx="835932" cy="360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v2">
  <p:cSld name="Title and content v2">
    <p:bg>
      <p:bgPr>
        <a:solidFill>
          <a:schemeClr val="dk1"/>
        </a:solidFill>
        <a:effectLst/>
      </p:bgPr>
    </p:bg>
    <p:spTree>
      <p:nvGrpSpPr>
        <p:cNvPr id="1" name="Shape 42"/>
        <p:cNvGrpSpPr/>
        <p:nvPr/>
      </p:nvGrpSpPr>
      <p:grpSpPr>
        <a:xfrm>
          <a:off x="0" y="0"/>
          <a:ext cx="0" cy="0"/>
          <a:chOff x="0" y="0"/>
          <a:chExt cx="0" cy="0"/>
        </a:xfrm>
      </p:grpSpPr>
      <p:sp>
        <p:nvSpPr>
          <p:cNvPr id="43" name="Google Shape;43;p19"/>
          <p:cNvSpPr txBox="1">
            <a:spLocks noGrp="1"/>
          </p:cNvSpPr>
          <p:nvPr>
            <p:ph type="body" idx="1"/>
          </p:nvPr>
        </p:nvSpPr>
        <p:spPr>
          <a:xfrm>
            <a:off x="425450" y="295199"/>
            <a:ext cx="8294400" cy="936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marL="914400" lvl="1" indent="-228600" algn="l">
              <a:lnSpc>
                <a:spcPct val="90000"/>
              </a:lnSpc>
              <a:spcBef>
                <a:spcPts val="0"/>
              </a:spcBef>
              <a:spcAft>
                <a:spcPts val="0"/>
              </a:spcAft>
              <a:buClr>
                <a:schemeClr val="lt1"/>
              </a:buClr>
              <a:buSzPts val="2200"/>
              <a:buFont typeface="Trebuchet MS"/>
              <a:buNone/>
              <a:defRPr sz="2200">
                <a:solidFill>
                  <a:schemeClr val="lt1"/>
                </a:solidFill>
              </a:defRPr>
            </a:lvl2pPr>
            <a:lvl3pPr marL="1371600" lvl="2" indent="-228600" algn="l">
              <a:lnSpc>
                <a:spcPct val="100000"/>
              </a:lnSpc>
              <a:spcBef>
                <a:spcPts val="0"/>
              </a:spcBef>
              <a:spcAft>
                <a:spcPts val="0"/>
              </a:spcAft>
              <a:buClr>
                <a:schemeClr val="dk1"/>
              </a:buClr>
              <a:buSzPts val="2200"/>
              <a:buFont typeface="Trebuchet MS"/>
              <a:buNone/>
              <a:defRPr sz="2200"/>
            </a:lvl3pPr>
            <a:lvl4pPr marL="1828800" lvl="3" indent="-228600" algn="l">
              <a:lnSpc>
                <a:spcPct val="100000"/>
              </a:lnSpc>
              <a:spcBef>
                <a:spcPts val="0"/>
              </a:spcBef>
              <a:spcAft>
                <a:spcPts val="0"/>
              </a:spcAft>
              <a:buClr>
                <a:schemeClr val="dk1"/>
              </a:buClr>
              <a:buSzPts val="2200"/>
              <a:buFont typeface="Trebuchet MS"/>
              <a:buNone/>
              <a:defRPr sz="2200"/>
            </a:lvl4pPr>
            <a:lvl5pPr marL="2286000" lvl="4" indent="-228600" algn="l">
              <a:lnSpc>
                <a:spcPct val="100000"/>
              </a:lnSpc>
              <a:spcBef>
                <a:spcPts val="0"/>
              </a:spcBef>
              <a:spcAft>
                <a:spcPts val="0"/>
              </a:spcAft>
              <a:buClr>
                <a:schemeClr val="dk1"/>
              </a:buClr>
              <a:buSzPts val="2200"/>
              <a:buFont typeface="Trebuchet MS"/>
              <a:buNone/>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19"/>
          <p:cNvSpPr txBox="1">
            <a:spLocks noGrp="1"/>
          </p:cNvSpPr>
          <p:nvPr>
            <p:ph type="body" idx="2"/>
          </p:nvPr>
        </p:nvSpPr>
        <p:spPr>
          <a:xfrm>
            <a:off x="425450" y="1329994"/>
            <a:ext cx="8294400" cy="4564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chemeClr val="lt1"/>
              </a:buClr>
              <a:buSzPts val="1800"/>
              <a:buNone/>
              <a:defRPr>
                <a:solidFill>
                  <a:schemeClr val="lt1"/>
                </a:solidFill>
              </a:defRPr>
            </a:lvl1pPr>
            <a:lvl2pPr marL="914400" lvl="1" indent="-342900" algn="l">
              <a:lnSpc>
                <a:spcPct val="100000"/>
              </a:lnSpc>
              <a:spcBef>
                <a:spcPts val="1200"/>
              </a:spcBef>
              <a:spcAft>
                <a:spcPts val="0"/>
              </a:spcAft>
              <a:buClr>
                <a:schemeClr val="lt1"/>
              </a:buClr>
              <a:buSzPts val="1800"/>
              <a:buChar char="•"/>
              <a:defRPr>
                <a:solidFill>
                  <a:schemeClr val="lt1"/>
                </a:solidFill>
              </a:defRPr>
            </a:lvl2pPr>
            <a:lvl3pPr marL="1371600" lvl="2" indent="-342900" algn="l">
              <a:lnSpc>
                <a:spcPct val="100000"/>
              </a:lnSpc>
              <a:spcBef>
                <a:spcPts val="900"/>
              </a:spcBef>
              <a:spcAft>
                <a:spcPts val="0"/>
              </a:spcAft>
              <a:buClr>
                <a:schemeClr val="lt1"/>
              </a:buClr>
              <a:buSzPts val="1800"/>
              <a:buChar char="–"/>
              <a:defRPr>
                <a:solidFill>
                  <a:schemeClr val="lt1"/>
                </a:solidFill>
              </a:defRPr>
            </a:lvl3pPr>
            <a:lvl4pPr marL="1828800" lvl="3" indent="-228600" algn="l">
              <a:lnSpc>
                <a:spcPct val="100000"/>
              </a:lnSpc>
              <a:spcBef>
                <a:spcPts val="0"/>
              </a:spcBef>
              <a:spcAft>
                <a:spcPts val="0"/>
              </a:spcAft>
              <a:buClr>
                <a:schemeClr val="lt1"/>
              </a:buClr>
              <a:buSzPts val="1800"/>
              <a:buFont typeface="Trebuchet MS"/>
              <a:buNone/>
              <a:defRPr>
                <a:solidFill>
                  <a:schemeClr val="lt1"/>
                </a:solidFill>
              </a:defRPr>
            </a:lvl4pPr>
            <a:lvl5pPr marL="2286000" lvl="4" indent="-228600" algn="l">
              <a:lnSpc>
                <a:spcPct val="100000"/>
              </a:lnSpc>
              <a:spcBef>
                <a:spcPts val="1800"/>
              </a:spcBef>
              <a:spcAft>
                <a:spcPts val="0"/>
              </a:spcAft>
              <a:buClr>
                <a:schemeClr val="lt1"/>
              </a:buClr>
              <a:buSzPts val="1000"/>
              <a:buFont typeface="Trebuchet MS"/>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45" name="Google Shape;45;p19" descr="Guide Dogs Logo" title="Guide Dogs Logo"/>
          <p:cNvPicPr preferRelativeResize="0"/>
          <p:nvPr/>
        </p:nvPicPr>
        <p:blipFill rotWithShape="1">
          <a:blip r:embed="rId2">
            <a:alphaModFix/>
          </a:blip>
          <a:srcRect/>
          <a:stretch/>
        </p:blipFill>
        <p:spPr>
          <a:xfrm>
            <a:off x="425450" y="6197670"/>
            <a:ext cx="835932" cy="360000"/>
          </a:xfrm>
          <a:prstGeom prst="rect">
            <a:avLst/>
          </a:prstGeom>
          <a:noFill/>
          <a:ln>
            <a:noFill/>
          </a:ln>
        </p:spPr>
      </p:pic>
      <p:sp>
        <p:nvSpPr>
          <p:cNvPr id="46" name="Google Shape;46;p19" title="Decorative"/>
          <p:cNvSpPr txBox="1">
            <a:spLocks noGrp="1"/>
          </p:cNvSpPr>
          <p:nvPr>
            <p:ph type="ftr" idx="11"/>
          </p:nvPr>
        </p:nvSpPr>
        <p:spPr>
          <a:xfrm>
            <a:off x="6346825" y="6416675"/>
            <a:ext cx="2085975" cy="1548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sz="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title="Decorative"/>
          <p:cNvSpPr txBox="1">
            <a:spLocks noGrp="1"/>
          </p:cNvSpPr>
          <p:nvPr>
            <p:ph type="sldNum" idx="12"/>
          </p:nvPr>
        </p:nvSpPr>
        <p:spPr>
          <a:xfrm>
            <a:off x="8432800" y="6416675"/>
            <a:ext cx="287338" cy="1548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xmlns:p15="http://schemas.microsoft.com/office/powerpoint/2012/main">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v10">
  <p:cSld name="Divider v10">
    <p:bg>
      <p:bgPr>
        <a:solidFill>
          <a:schemeClr val="accent5"/>
        </a:solidFill>
        <a:effectLst/>
      </p:bgPr>
    </p:bg>
    <p:spTree>
      <p:nvGrpSpPr>
        <p:cNvPr id="1" name="Shape 48"/>
        <p:cNvGrpSpPr/>
        <p:nvPr/>
      </p:nvGrpSpPr>
      <p:grpSpPr>
        <a:xfrm>
          <a:off x="0" y="0"/>
          <a:ext cx="0" cy="0"/>
          <a:chOff x="0" y="0"/>
          <a:chExt cx="0" cy="0"/>
        </a:xfrm>
      </p:grpSpPr>
      <p:sp>
        <p:nvSpPr>
          <p:cNvPr id="49" name="Google Shape;49;p18" title="Decorative"/>
          <p:cNvSpPr/>
          <p:nvPr/>
        </p:nvSpPr>
        <p:spPr>
          <a:xfrm>
            <a:off x="-102" y="1"/>
            <a:ext cx="4927087" cy="6857847"/>
          </a:xfrm>
          <a:custGeom>
            <a:avLst/>
            <a:gdLst/>
            <a:ahLst/>
            <a:cxnLst/>
            <a:rect l="l" t="t" r="r" b="b"/>
            <a:pathLst>
              <a:path w="4927087" h="6857847" extrusionOk="0">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Trebuchet MS"/>
              <a:buNone/>
            </a:pPr>
            <a:endParaRPr sz="1800" b="0" i="0" u="none" strike="noStrike" cap="none">
              <a:solidFill>
                <a:schemeClr val="dk1"/>
              </a:solidFill>
              <a:latin typeface="Arial"/>
              <a:ea typeface="Arial"/>
              <a:cs typeface="Arial"/>
              <a:sym typeface="Arial"/>
            </a:endParaRPr>
          </a:p>
        </p:txBody>
      </p:sp>
      <p:sp>
        <p:nvSpPr>
          <p:cNvPr id="50" name="Google Shape;50;p18"/>
          <p:cNvSpPr txBox="1">
            <a:spLocks noGrp="1"/>
          </p:cNvSpPr>
          <p:nvPr>
            <p:ph type="body" idx="1"/>
          </p:nvPr>
        </p:nvSpPr>
        <p:spPr>
          <a:xfrm>
            <a:off x="424799" y="1327150"/>
            <a:ext cx="4147201" cy="45703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marL="914400" lvl="1" indent="-228600" algn="l">
              <a:lnSpc>
                <a:spcPct val="100000"/>
              </a:lnSpc>
              <a:spcBef>
                <a:spcPts val="1200"/>
              </a:spcBef>
              <a:spcAft>
                <a:spcPts val="0"/>
              </a:spcAft>
              <a:buClr>
                <a:schemeClr val="lt1"/>
              </a:buClr>
              <a:buSzPts val="2200"/>
              <a:buFont typeface="Trebuchet MS"/>
              <a:buNone/>
              <a:defRPr sz="2200">
                <a:solidFill>
                  <a:schemeClr val="lt1"/>
                </a:solidFill>
              </a:defRPr>
            </a:lvl2pPr>
            <a:lvl3pPr marL="1371600" lvl="2" indent="-228600" algn="l">
              <a:lnSpc>
                <a:spcPct val="100000"/>
              </a:lnSpc>
              <a:spcBef>
                <a:spcPts val="0"/>
              </a:spcBef>
              <a:spcAft>
                <a:spcPts val="0"/>
              </a:spcAft>
              <a:buClr>
                <a:schemeClr val="dk1"/>
              </a:buClr>
              <a:buSzPts val="2200"/>
              <a:buFont typeface="Trebuchet MS"/>
              <a:buNone/>
              <a:defRPr sz="2200"/>
            </a:lvl3pPr>
            <a:lvl4pPr marL="1828800" lvl="3" indent="-228600" algn="l">
              <a:lnSpc>
                <a:spcPct val="100000"/>
              </a:lnSpc>
              <a:spcBef>
                <a:spcPts val="0"/>
              </a:spcBef>
              <a:spcAft>
                <a:spcPts val="0"/>
              </a:spcAft>
              <a:buClr>
                <a:schemeClr val="dk1"/>
              </a:buClr>
              <a:buSzPts val="2200"/>
              <a:buFont typeface="Trebuchet MS"/>
              <a:buNone/>
              <a:defRPr sz="2200"/>
            </a:lvl4pPr>
            <a:lvl5pPr marL="2286000" lvl="4" indent="-228600" algn="l">
              <a:lnSpc>
                <a:spcPct val="100000"/>
              </a:lnSpc>
              <a:spcBef>
                <a:spcPts val="0"/>
              </a:spcBef>
              <a:spcAft>
                <a:spcPts val="0"/>
              </a:spcAft>
              <a:buClr>
                <a:schemeClr val="dk1"/>
              </a:buClr>
              <a:buSzPts val="2200"/>
              <a:buFont typeface="Trebuchet MS"/>
              <a:buNone/>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51" name="Google Shape;51;p18" descr="Guide Dogs Logo" title="Guide Dogs Logo"/>
          <p:cNvPicPr preferRelativeResize="0"/>
          <p:nvPr/>
        </p:nvPicPr>
        <p:blipFill rotWithShape="1">
          <a:blip r:embed="rId2">
            <a:alphaModFix/>
          </a:blip>
          <a:srcRect/>
          <a:stretch/>
        </p:blipFill>
        <p:spPr>
          <a:xfrm>
            <a:off x="425450" y="6197670"/>
            <a:ext cx="835932" cy="360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v6">
  <p:cSld name="Divider v6">
    <p:bg>
      <p:bgPr>
        <a:solidFill>
          <a:schemeClr val="accent3"/>
        </a:solidFill>
        <a:effectLst/>
      </p:bgPr>
    </p:bg>
    <p:spTree>
      <p:nvGrpSpPr>
        <p:cNvPr id="1" name="Shape 52"/>
        <p:cNvGrpSpPr/>
        <p:nvPr/>
      </p:nvGrpSpPr>
      <p:grpSpPr>
        <a:xfrm>
          <a:off x="0" y="0"/>
          <a:ext cx="0" cy="0"/>
          <a:chOff x="0" y="0"/>
          <a:chExt cx="0" cy="0"/>
        </a:xfrm>
      </p:grpSpPr>
      <p:sp>
        <p:nvSpPr>
          <p:cNvPr id="53" name="Google Shape;53;p14" title="Decorative"/>
          <p:cNvSpPr/>
          <p:nvPr/>
        </p:nvSpPr>
        <p:spPr>
          <a:xfrm>
            <a:off x="-102" y="1"/>
            <a:ext cx="4927087" cy="6857847"/>
          </a:xfrm>
          <a:custGeom>
            <a:avLst/>
            <a:gdLst/>
            <a:ahLst/>
            <a:cxnLst/>
            <a:rect l="l" t="t" r="r" b="b"/>
            <a:pathLst>
              <a:path w="4927087" h="6857847" extrusionOk="0">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Trebuchet MS"/>
              <a:buNone/>
            </a:pPr>
            <a:endParaRPr sz="1800" b="0" i="0" u="none" strike="noStrike" cap="none">
              <a:solidFill>
                <a:schemeClr val="dk1"/>
              </a:solidFill>
              <a:latin typeface="Arial"/>
              <a:ea typeface="Arial"/>
              <a:cs typeface="Arial"/>
              <a:sym typeface="Arial"/>
            </a:endParaRPr>
          </a:p>
        </p:txBody>
      </p:sp>
      <p:sp>
        <p:nvSpPr>
          <p:cNvPr id="54" name="Google Shape;54;p14"/>
          <p:cNvSpPr txBox="1">
            <a:spLocks noGrp="1"/>
          </p:cNvSpPr>
          <p:nvPr>
            <p:ph type="body" idx="1"/>
          </p:nvPr>
        </p:nvSpPr>
        <p:spPr>
          <a:xfrm>
            <a:off x="424799" y="1327150"/>
            <a:ext cx="4147201" cy="45703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marL="914400" lvl="1" indent="-228600" algn="l">
              <a:lnSpc>
                <a:spcPct val="100000"/>
              </a:lnSpc>
              <a:spcBef>
                <a:spcPts val="1200"/>
              </a:spcBef>
              <a:spcAft>
                <a:spcPts val="0"/>
              </a:spcAft>
              <a:buClr>
                <a:schemeClr val="lt1"/>
              </a:buClr>
              <a:buSzPts val="2200"/>
              <a:buFont typeface="Trebuchet MS"/>
              <a:buNone/>
              <a:defRPr sz="2200">
                <a:solidFill>
                  <a:schemeClr val="lt1"/>
                </a:solidFill>
              </a:defRPr>
            </a:lvl2pPr>
            <a:lvl3pPr marL="1371600" lvl="2" indent="-228600" algn="l">
              <a:lnSpc>
                <a:spcPct val="100000"/>
              </a:lnSpc>
              <a:spcBef>
                <a:spcPts val="0"/>
              </a:spcBef>
              <a:spcAft>
                <a:spcPts val="0"/>
              </a:spcAft>
              <a:buClr>
                <a:schemeClr val="dk1"/>
              </a:buClr>
              <a:buSzPts val="2200"/>
              <a:buFont typeface="Trebuchet MS"/>
              <a:buNone/>
              <a:defRPr sz="2200"/>
            </a:lvl3pPr>
            <a:lvl4pPr marL="1828800" lvl="3" indent="-228600" algn="l">
              <a:lnSpc>
                <a:spcPct val="100000"/>
              </a:lnSpc>
              <a:spcBef>
                <a:spcPts val="0"/>
              </a:spcBef>
              <a:spcAft>
                <a:spcPts val="0"/>
              </a:spcAft>
              <a:buClr>
                <a:schemeClr val="dk1"/>
              </a:buClr>
              <a:buSzPts val="2200"/>
              <a:buFont typeface="Trebuchet MS"/>
              <a:buNone/>
              <a:defRPr sz="2200"/>
            </a:lvl4pPr>
            <a:lvl5pPr marL="2286000" lvl="4" indent="-228600" algn="l">
              <a:lnSpc>
                <a:spcPct val="100000"/>
              </a:lnSpc>
              <a:spcBef>
                <a:spcPts val="0"/>
              </a:spcBef>
              <a:spcAft>
                <a:spcPts val="0"/>
              </a:spcAft>
              <a:buClr>
                <a:schemeClr val="dk1"/>
              </a:buClr>
              <a:buSzPts val="2200"/>
              <a:buFont typeface="Trebuchet MS"/>
              <a:buNone/>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55" name="Google Shape;55;p14" descr="Guide Dogs Logo" title="Guide Dogs Logo"/>
          <p:cNvPicPr preferRelativeResize="0"/>
          <p:nvPr/>
        </p:nvPicPr>
        <p:blipFill rotWithShape="1">
          <a:blip r:embed="rId2">
            <a:alphaModFix/>
          </a:blip>
          <a:srcRect/>
          <a:stretch/>
        </p:blipFill>
        <p:spPr>
          <a:xfrm>
            <a:off x="425450" y="6197670"/>
            <a:ext cx="835932" cy="360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Divider v1">
  <p:cSld name="1_Divider v1">
    <p:spTree>
      <p:nvGrpSpPr>
        <p:cNvPr id="1" name="Shape 56"/>
        <p:cNvGrpSpPr/>
        <p:nvPr/>
      </p:nvGrpSpPr>
      <p:grpSpPr>
        <a:xfrm>
          <a:off x="0" y="0"/>
          <a:ext cx="0" cy="0"/>
          <a:chOff x="0" y="0"/>
          <a:chExt cx="0" cy="0"/>
        </a:xfrm>
      </p:grpSpPr>
      <p:sp>
        <p:nvSpPr>
          <p:cNvPr id="57" name="Google Shape;57;p27" title="Decorative"/>
          <p:cNvSpPr/>
          <p:nvPr/>
        </p:nvSpPr>
        <p:spPr>
          <a:xfrm>
            <a:off x="-102" y="1"/>
            <a:ext cx="4927087" cy="6857847"/>
          </a:xfrm>
          <a:custGeom>
            <a:avLst/>
            <a:gdLst/>
            <a:ahLst/>
            <a:cxnLst/>
            <a:rect l="l" t="t" r="r" b="b"/>
            <a:pathLst>
              <a:path w="4927087" h="6857847" extrusionOk="0">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 name="Google Shape;58;p27"/>
          <p:cNvSpPr txBox="1">
            <a:spLocks noGrp="1"/>
          </p:cNvSpPr>
          <p:nvPr>
            <p:ph type="body" idx="1"/>
          </p:nvPr>
        </p:nvSpPr>
        <p:spPr>
          <a:xfrm>
            <a:off x="424799" y="1327150"/>
            <a:ext cx="4147201" cy="457034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SzPts val="1800"/>
              <a:buNone/>
              <a:defRPr sz="3200">
                <a:solidFill>
                  <a:schemeClr val="lt1"/>
                </a:solidFill>
                <a:latin typeface="Arial"/>
                <a:ea typeface="Arial"/>
                <a:cs typeface="Arial"/>
                <a:sym typeface="Arial"/>
              </a:defRPr>
            </a:lvl1pPr>
            <a:lvl2pPr marL="914400" lvl="1" indent="-228600" algn="l">
              <a:lnSpc>
                <a:spcPct val="100000"/>
              </a:lnSpc>
              <a:spcBef>
                <a:spcPts val="1200"/>
              </a:spcBef>
              <a:spcAft>
                <a:spcPts val="0"/>
              </a:spcAft>
              <a:buSzPts val="1800"/>
              <a:buFont typeface="Trebuchet MS"/>
              <a:buNone/>
              <a:defRPr sz="2200">
                <a:solidFill>
                  <a:schemeClr val="lt1"/>
                </a:solidFill>
              </a:defRPr>
            </a:lvl2pPr>
            <a:lvl3pPr marL="1371600" lvl="2" indent="-228600" algn="l">
              <a:lnSpc>
                <a:spcPct val="100000"/>
              </a:lnSpc>
              <a:spcBef>
                <a:spcPts val="0"/>
              </a:spcBef>
              <a:spcAft>
                <a:spcPts val="0"/>
              </a:spcAft>
              <a:buSzPts val="1800"/>
              <a:buFont typeface="Trebuchet MS"/>
              <a:buNone/>
              <a:defRPr sz="2200"/>
            </a:lvl3pPr>
            <a:lvl4pPr marL="1828800" lvl="3" indent="-228600" algn="l">
              <a:lnSpc>
                <a:spcPct val="100000"/>
              </a:lnSpc>
              <a:spcBef>
                <a:spcPts val="0"/>
              </a:spcBef>
              <a:spcAft>
                <a:spcPts val="0"/>
              </a:spcAft>
              <a:buSzPts val="1800"/>
              <a:buFont typeface="Trebuchet MS"/>
              <a:buNone/>
              <a:defRPr sz="2200"/>
            </a:lvl4pPr>
            <a:lvl5pPr marL="2286000" lvl="4" indent="-228600" algn="l">
              <a:lnSpc>
                <a:spcPct val="100000"/>
              </a:lnSpc>
              <a:spcBef>
                <a:spcPts val="0"/>
              </a:spcBef>
              <a:spcAft>
                <a:spcPts val="0"/>
              </a:spcAft>
              <a:buSzPts val="1000"/>
              <a:buNone/>
              <a:defRPr sz="2200"/>
            </a:lvl5pPr>
            <a:lvl6pPr marL="2743200" lvl="5" indent="-314325" algn="l">
              <a:lnSpc>
                <a:spcPct val="90000"/>
              </a:lnSpc>
              <a:spcBef>
                <a:spcPts val="375"/>
              </a:spcBef>
              <a:spcAft>
                <a:spcPts val="0"/>
              </a:spcAft>
              <a:buSzPts val="1350"/>
              <a:buChar char="•"/>
              <a:defRPr/>
            </a:lvl6pPr>
            <a:lvl7pPr marL="3200400" lvl="6" indent="-314325" algn="l">
              <a:lnSpc>
                <a:spcPct val="90000"/>
              </a:lnSpc>
              <a:spcBef>
                <a:spcPts val="375"/>
              </a:spcBef>
              <a:spcAft>
                <a:spcPts val="0"/>
              </a:spcAft>
              <a:buSzPts val="1350"/>
              <a:buChar char="•"/>
              <a:defRPr/>
            </a:lvl7pPr>
            <a:lvl8pPr marL="3657600" lvl="7" indent="-314325" algn="l">
              <a:lnSpc>
                <a:spcPct val="90000"/>
              </a:lnSpc>
              <a:spcBef>
                <a:spcPts val="375"/>
              </a:spcBef>
              <a:spcAft>
                <a:spcPts val="0"/>
              </a:spcAft>
              <a:buSzPts val="1350"/>
              <a:buChar char="•"/>
              <a:defRPr/>
            </a:lvl8pPr>
            <a:lvl9pPr marL="4114800" lvl="8" indent="-314325" algn="l">
              <a:lnSpc>
                <a:spcPct val="90000"/>
              </a:lnSpc>
              <a:spcBef>
                <a:spcPts val="375"/>
              </a:spcBef>
              <a:spcAft>
                <a:spcPts val="0"/>
              </a:spcAft>
              <a:buSzPts val="1350"/>
              <a:buChar char="•"/>
              <a:defRPr/>
            </a:lvl9pPr>
          </a:lstStyle>
          <a:p>
            <a:endParaRPr/>
          </a:p>
        </p:txBody>
      </p:sp>
      <p:sp>
        <p:nvSpPr>
          <p:cNvPr id="59" name="Google Shape;59;p27"/>
          <p:cNvSpPr>
            <a:spLocks noGrp="1"/>
          </p:cNvSpPr>
          <p:nvPr>
            <p:ph type="pic" idx="2"/>
          </p:nvPr>
        </p:nvSpPr>
        <p:spPr>
          <a:xfrm>
            <a:off x="4181728" y="-1"/>
            <a:ext cx="4962272" cy="6858000"/>
          </a:xfrm>
          <a:prstGeom prst="rect">
            <a:avLst/>
          </a:prstGeom>
          <a:noFill/>
          <a:ln>
            <a:noFill/>
          </a:ln>
        </p:spPr>
        <p:txBody>
          <a:bodyPr spcFirstLastPara="1" wrap="square" lIns="0" tIns="0" rIns="0" bIns="720000" anchor="ctr" anchorCtr="1">
            <a:noAutofit/>
          </a:bodyPr>
          <a:lstStyle>
            <a:lvl1pPr marR="0" lvl="0" algn="l" rtl="0">
              <a:lnSpc>
                <a:spcPct val="100000"/>
              </a:lnSpc>
              <a:spcBef>
                <a:spcPts val="1800"/>
              </a:spcBef>
              <a:spcAft>
                <a:spcPts val="0"/>
              </a:spcAft>
              <a:buClr>
                <a:schemeClr val="dk1"/>
              </a:buClr>
              <a:buSzPts val="1800"/>
              <a:buFont typeface="Arial"/>
              <a:buNone/>
              <a:defRPr sz="1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12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9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chemeClr val="dk1"/>
              </a:buClr>
              <a:buSzPts val="1800"/>
              <a:buFont typeface="Trebuchet MS"/>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1800"/>
              </a:spcBef>
              <a:spcAft>
                <a:spcPts val="0"/>
              </a:spcAft>
              <a:buClr>
                <a:schemeClr val="dk1"/>
              </a:buClr>
              <a:buSzPts val="1000"/>
              <a:buFont typeface="Trebuchet MS"/>
              <a:buNone/>
              <a:defRPr sz="1000" b="0" i="0" u="none" strike="noStrike" cap="none">
                <a:solidFill>
                  <a:schemeClr val="dk1"/>
                </a:solidFill>
                <a:latin typeface="Trebuchet MS"/>
                <a:ea typeface="Trebuchet MS"/>
                <a:cs typeface="Trebuchet MS"/>
                <a:sym typeface="Trebuchet MS"/>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pic>
        <p:nvPicPr>
          <p:cNvPr id="60" name="Google Shape;60;p27" descr="Guide Dogs Logo" title="Guide Dogs Logo"/>
          <p:cNvPicPr preferRelativeResize="0"/>
          <p:nvPr/>
        </p:nvPicPr>
        <p:blipFill rotWithShape="1">
          <a:blip r:embed="rId2">
            <a:alphaModFix/>
          </a:blip>
          <a:srcRect/>
          <a:stretch/>
        </p:blipFill>
        <p:spPr>
          <a:xfrm>
            <a:off x="425450" y="6197670"/>
            <a:ext cx="835932" cy="360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8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425450" y="295198"/>
            <a:ext cx="8294400" cy="9360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Trebuchet MS"/>
              <a:buNone/>
              <a:defRPr sz="3200" b="1"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425450" y="1329994"/>
            <a:ext cx="8294400" cy="45648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1800"/>
              </a:spcBef>
              <a:spcAft>
                <a:spcPts val="0"/>
              </a:spcAft>
              <a:buClr>
                <a:schemeClr val="dk1"/>
              </a:buClr>
              <a:buSzPts val="1800"/>
              <a:buFont typeface="Arial"/>
              <a:buNone/>
              <a:defRPr sz="1800" b="1" i="0" u="none" strike="noStrike" cap="none">
                <a:solidFill>
                  <a:schemeClr val="dk1"/>
                </a:solidFill>
                <a:latin typeface="Trebuchet MS"/>
                <a:ea typeface="Trebuchet MS"/>
                <a:cs typeface="Trebuchet MS"/>
                <a:sym typeface="Trebuchet MS"/>
              </a:defRPr>
            </a:lvl1pPr>
            <a:lvl2pPr marL="914400" marR="0" lvl="1" indent="-342900" algn="l" rtl="0">
              <a:lnSpc>
                <a:spcPct val="100000"/>
              </a:lnSpc>
              <a:spcBef>
                <a:spcPts val="12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42900" algn="l" rtl="0">
              <a:lnSpc>
                <a:spcPct val="100000"/>
              </a:lnSpc>
              <a:spcBef>
                <a:spcPts val="9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0"/>
              </a:spcBef>
              <a:spcAft>
                <a:spcPts val="0"/>
              </a:spcAft>
              <a:buClr>
                <a:schemeClr val="dk1"/>
              </a:buClr>
              <a:buSzPts val="1800"/>
              <a:buFont typeface="Trebuchet MS"/>
              <a:buNone/>
              <a:defRPr sz="1800"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1800"/>
              </a:spcBef>
              <a:spcAft>
                <a:spcPts val="0"/>
              </a:spcAft>
              <a:buClr>
                <a:schemeClr val="dk1"/>
              </a:buClr>
              <a:buSzPts val="1000"/>
              <a:buFont typeface="Trebuchet MS"/>
              <a:buNone/>
              <a:defRPr sz="1000" b="0" i="0" u="none" strike="noStrike" cap="none">
                <a:solidFill>
                  <a:schemeClr val="dk1"/>
                </a:solidFill>
                <a:latin typeface="Trebuchet MS"/>
                <a:ea typeface="Trebuchet MS"/>
                <a:cs typeface="Trebuchet MS"/>
                <a:sym typeface="Trebuchet MS"/>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pic>
        <p:nvPicPr>
          <p:cNvPr id="12" name="Google Shape;12;p5" descr="Guide Dogs Logo" title="Guide Dogs Logo"/>
          <p:cNvPicPr preferRelativeResize="0"/>
          <p:nvPr/>
        </p:nvPicPr>
        <p:blipFill rotWithShape="1">
          <a:blip r:embed="rId18">
            <a:alphaModFix/>
          </a:blip>
          <a:srcRect/>
          <a:stretch/>
        </p:blipFill>
        <p:spPr>
          <a:xfrm>
            <a:off x="425451" y="6197670"/>
            <a:ext cx="827573" cy="356400"/>
          </a:xfrm>
          <a:prstGeom prst="rect">
            <a:avLst/>
          </a:prstGeom>
          <a:noFill/>
          <a:ln>
            <a:noFill/>
          </a:ln>
        </p:spPr>
      </p:pic>
      <p:sp>
        <p:nvSpPr>
          <p:cNvPr id="13" name="Google Shape;13;p5" title="Decorative"/>
          <p:cNvSpPr txBox="1">
            <a:spLocks noGrp="1"/>
          </p:cNvSpPr>
          <p:nvPr>
            <p:ph type="ftr" idx="11"/>
          </p:nvPr>
        </p:nvSpPr>
        <p:spPr>
          <a:xfrm>
            <a:off x="6346825" y="6416675"/>
            <a:ext cx="2085975" cy="1548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5" title="Decorative"/>
          <p:cNvSpPr txBox="1">
            <a:spLocks noGrp="1"/>
          </p:cNvSpPr>
          <p:nvPr>
            <p:ph type="sldNum" idx="12"/>
          </p:nvPr>
        </p:nvSpPr>
        <p:spPr>
          <a:xfrm>
            <a:off x="8432800" y="6416675"/>
            <a:ext cx="287338" cy="1548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51" r:id="rId3"/>
    <p:sldLayoutId id="2147483652" r:id="rId4"/>
    <p:sldLayoutId id="2147483654" r:id="rId5"/>
    <p:sldLayoutId id="2147483655" r:id="rId6"/>
    <p:sldLayoutId id="2147483656" r:id="rId7"/>
    <p:sldLayoutId id="2147483657" r:id="rId8"/>
    <p:sldLayoutId id="2147483658" r:id="rId9"/>
    <p:sldLayoutId id="2147483660" r:id="rId10"/>
    <p:sldLayoutId id="2147483661" r:id="rId11"/>
    <p:sldLayoutId id="2147483662" r:id="rId12"/>
    <p:sldLayoutId id="2147483663" r:id="rId13"/>
    <p:sldLayoutId id="2147483664" r:id="rId14"/>
    <p:sldLayoutId id="2147483665" r:id="rId15"/>
    <p:sldLayoutId id="214748367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68">
          <p15:clr>
            <a:srgbClr val="F26B43"/>
          </p15:clr>
        </p15:guide>
        <p15:guide id="2" pos="549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68CB61-AC41-5443-B690-B77C7E06B25D}"/>
              </a:ext>
            </a:extLst>
          </p:cNvPr>
          <p:cNvSpPr>
            <a:spLocks noGrp="1"/>
          </p:cNvSpPr>
          <p:nvPr>
            <p:ph type="title"/>
          </p:nvPr>
        </p:nvSpPr>
        <p:spPr>
          <a:xfrm>
            <a:off x="384717" y="1"/>
            <a:ext cx="8331355" cy="1695332"/>
          </a:xfrm>
          <a:prstGeom prst="rect">
            <a:avLst/>
          </a:prstGeom>
        </p:spPr>
        <p:txBody>
          <a:bodyPr vert="horz" wrap="square"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656C14-B6E6-7646-9AD5-23C7C93BD7B4}"/>
              </a:ext>
            </a:extLst>
          </p:cNvPr>
          <p:cNvSpPr>
            <a:spLocks noGrp="1"/>
          </p:cNvSpPr>
          <p:nvPr>
            <p:ph type="body" idx="1"/>
          </p:nvPr>
        </p:nvSpPr>
        <p:spPr>
          <a:xfrm>
            <a:off x="384717" y="1695332"/>
            <a:ext cx="8331355" cy="4280166"/>
          </a:xfrm>
          <a:prstGeom prst="rect">
            <a:avLst/>
          </a:prstGeom>
        </p:spPr>
        <p:txBody>
          <a:bodyPr vert="horz" wrap="square"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12A9523-CA70-4645-A162-2E52F8C4254D}"/>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384717" y="6247732"/>
            <a:ext cx="620680" cy="356400"/>
          </a:xfrm>
          <a:prstGeom prst="rect">
            <a:avLst/>
          </a:prstGeom>
        </p:spPr>
      </p:pic>
    </p:spTree>
    <p:extLst>
      <p:ext uri="{BB962C8B-B14F-4D97-AF65-F5344CB8AC3E}">
        <p14:creationId xmlns:p14="http://schemas.microsoft.com/office/powerpoint/2010/main" val="4020751806"/>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80000"/>
        </a:lnSpc>
        <a:spcBef>
          <a:spcPct val="0"/>
        </a:spcBef>
        <a:buNone/>
        <a:defRPr sz="44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spcAft>
          <a:spcPts val="1000"/>
        </a:spcAft>
        <a:buFont typeface="Arial" panose="020B0604020202020204" pitchFamily="34" charset="0"/>
        <a:buNone/>
        <a:defRPr sz="3000" b="1" kern="1200">
          <a:solidFill>
            <a:schemeClr val="tx2"/>
          </a:solidFill>
          <a:latin typeface="+mj-lt"/>
          <a:ea typeface="+mn-ea"/>
          <a:cs typeface="+mn-cs"/>
        </a:defRPr>
      </a:lvl1pPr>
      <a:lvl2pPr marL="685800" indent="-228600" algn="l" defTabSz="914400" rtl="0" eaLnBrk="1" latinLnBrk="0" hangingPunct="1">
        <a:lnSpc>
          <a:spcPct val="90000"/>
        </a:lnSpc>
        <a:spcBef>
          <a:spcPts val="500"/>
        </a:spcBef>
        <a:spcAft>
          <a:spcPts val="1000"/>
        </a:spcAft>
        <a:buFont typeface="Arial" panose="020B0604020202020204" pitchFamily="34" charset="0"/>
        <a:buChar char="•"/>
        <a:defRPr sz="26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spcAft>
          <a:spcPts val="1000"/>
        </a:spcAft>
        <a:buFont typeface="Arial" panose="020B0604020202020204" pitchFamily="34" charset="0"/>
        <a:buChar char="•"/>
        <a:defRPr sz="2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spcAft>
          <a:spcPts val="1000"/>
        </a:spcAft>
        <a:buFont typeface="Arial" panose="020B0604020202020204" pitchFamily="34" charset="0"/>
        <a:buChar char="•"/>
        <a:defRPr sz="22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spcAft>
          <a:spcPts val="100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68CB61-AC41-5443-B690-B77C7E06B25D}"/>
              </a:ext>
            </a:extLst>
          </p:cNvPr>
          <p:cNvSpPr>
            <a:spLocks noGrp="1"/>
          </p:cNvSpPr>
          <p:nvPr>
            <p:ph type="title"/>
          </p:nvPr>
        </p:nvSpPr>
        <p:spPr>
          <a:xfrm>
            <a:off x="384717" y="1"/>
            <a:ext cx="8331355" cy="1695332"/>
          </a:xfrm>
          <a:prstGeom prst="rect">
            <a:avLst/>
          </a:prstGeom>
        </p:spPr>
        <p:txBody>
          <a:bodyPr vert="horz" wrap="square"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656C14-B6E6-7646-9AD5-23C7C93BD7B4}"/>
              </a:ext>
            </a:extLst>
          </p:cNvPr>
          <p:cNvSpPr>
            <a:spLocks noGrp="1"/>
          </p:cNvSpPr>
          <p:nvPr>
            <p:ph type="body" idx="1"/>
          </p:nvPr>
        </p:nvSpPr>
        <p:spPr>
          <a:xfrm>
            <a:off x="384717" y="1695332"/>
            <a:ext cx="8331355" cy="4280166"/>
          </a:xfrm>
          <a:prstGeom prst="rect">
            <a:avLst/>
          </a:prstGeom>
        </p:spPr>
        <p:txBody>
          <a:bodyPr vert="horz" wrap="square"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12A9523-CA70-4645-A162-2E52F8C4254D}"/>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384717" y="6247732"/>
            <a:ext cx="620680" cy="356400"/>
          </a:xfrm>
          <a:prstGeom prst="rect">
            <a:avLst/>
          </a:prstGeom>
        </p:spPr>
      </p:pic>
    </p:spTree>
    <p:extLst>
      <p:ext uri="{BB962C8B-B14F-4D97-AF65-F5344CB8AC3E}">
        <p14:creationId xmlns:p14="http://schemas.microsoft.com/office/powerpoint/2010/main" val="174526722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xStyles>
    <p:titleStyle>
      <a:lvl1pPr algn="l" defTabSz="685800" rtl="0" eaLnBrk="1" latinLnBrk="0" hangingPunct="1">
        <a:lnSpc>
          <a:spcPct val="80000"/>
        </a:lnSpc>
        <a:spcBef>
          <a:spcPct val="0"/>
        </a:spcBef>
        <a:buNone/>
        <a:defRPr sz="3300" b="1"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spcAft>
          <a:spcPts val="750"/>
        </a:spcAft>
        <a:buFont typeface="Arial" panose="020B0604020202020204" pitchFamily="34" charset="0"/>
        <a:buNone/>
        <a:defRPr sz="2250" b="1" kern="1200">
          <a:solidFill>
            <a:schemeClr val="tx2"/>
          </a:solidFill>
          <a:latin typeface="+mj-lt"/>
          <a:ea typeface="+mn-ea"/>
          <a:cs typeface="+mn-cs"/>
        </a:defRPr>
      </a:lvl1pPr>
      <a:lvl2pPr marL="514350" indent="-171450" algn="l" defTabSz="685800" rtl="0" eaLnBrk="1" latinLnBrk="0" hangingPunct="1">
        <a:lnSpc>
          <a:spcPct val="90000"/>
        </a:lnSpc>
        <a:spcBef>
          <a:spcPts val="375"/>
        </a:spcBef>
        <a:spcAft>
          <a:spcPts val="750"/>
        </a:spcAft>
        <a:buFont typeface="Arial" panose="020B0604020202020204" pitchFamily="34" charset="0"/>
        <a:buChar char="•"/>
        <a:defRPr sz="1950" kern="1200">
          <a:solidFill>
            <a:schemeClr val="tx2"/>
          </a:solidFill>
          <a:latin typeface="+mn-lt"/>
          <a:ea typeface="+mn-ea"/>
          <a:cs typeface="+mn-cs"/>
        </a:defRPr>
      </a:lvl2pPr>
      <a:lvl3pPr marL="857250" indent="-171450" algn="l" defTabSz="685800" rtl="0" eaLnBrk="1" latinLnBrk="0" hangingPunct="1">
        <a:lnSpc>
          <a:spcPct val="90000"/>
        </a:lnSpc>
        <a:spcBef>
          <a:spcPts val="375"/>
        </a:spcBef>
        <a:spcAft>
          <a:spcPts val="750"/>
        </a:spcAft>
        <a:buFont typeface="Arial" panose="020B0604020202020204" pitchFamily="34" charset="0"/>
        <a:buChar char="•"/>
        <a:defRPr sz="18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spcAft>
          <a:spcPts val="750"/>
        </a:spcAft>
        <a:buFont typeface="Arial" panose="020B0604020202020204" pitchFamily="34" charset="0"/>
        <a:buChar char="•"/>
        <a:defRPr sz="16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spcAft>
          <a:spcPts val="750"/>
        </a:spcAft>
        <a:buFont typeface="Arial" panose="020B0604020202020204" pitchFamily="34" charset="0"/>
        <a:buChar char="•"/>
        <a:defRPr sz="15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txBox="1">
            <a:spLocks noGrp="1"/>
          </p:cNvSpPr>
          <p:nvPr>
            <p:ph type="body" idx="1"/>
          </p:nvPr>
        </p:nvSpPr>
        <p:spPr>
          <a:xfrm>
            <a:off x="177150" y="1327150"/>
            <a:ext cx="7639800" cy="387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4800"/>
              <a:buNone/>
            </a:pPr>
            <a:r>
              <a:rPr lang="en-GB"/>
              <a:t>North West regional round-up </a:t>
            </a:r>
            <a:endParaRPr/>
          </a:p>
          <a:p>
            <a:pPr marL="0" lvl="1" indent="0" algn="l" rtl="0">
              <a:lnSpc>
                <a:spcPct val="100000"/>
              </a:lnSpc>
              <a:spcBef>
                <a:spcPts val="900"/>
              </a:spcBef>
              <a:spcAft>
                <a:spcPts val="0"/>
              </a:spcAft>
              <a:buSzPts val="2400"/>
              <a:buNone/>
            </a:pPr>
            <a:r>
              <a:rPr lang="en-GB"/>
              <a:t>News and information from your teams </a:t>
            </a:r>
            <a:endParaRPr/>
          </a:p>
          <a:p>
            <a:pPr marL="0" lvl="1" indent="0" algn="l" rtl="0">
              <a:lnSpc>
                <a:spcPct val="100000"/>
              </a:lnSpc>
              <a:spcBef>
                <a:spcPts val="900"/>
              </a:spcBef>
              <a:spcAft>
                <a:spcPts val="0"/>
              </a:spcAft>
              <a:buClr>
                <a:schemeClr val="dk2"/>
              </a:buClr>
              <a:buSzPts val="2400"/>
              <a:buFont typeface="Arial"/>
              <a:buNone/>
            </a:pPr>
            <a:r>
              <a:rPr lang="en-GB"/>
              <a:t>29 July 2021</a:t>
            </a:r>
            <a:endParaRPr/>
          </a:p>
          <a:p>
            <a:pPr marL="0" lvl="1" indent="0" algn="l" rtl="0">
              <a:lnSpc>
                <a:spcPct val="100000"/>
              </a:lnSpc>
              <a:spcBef>
                <a:spcPts val="900"/>
              </a:spcBef>
              <a:spcAft>
                <a:spcPts val="0"/>
              </a:spcAft>
              <a:buClr>
                <a:schemeClr val="dk2"/>
              </a:buClr>
              <a:buSzPts val="2400"/>
              <a:buFont typeface="Arial"/>
              <a:buNone/>
            </a:pPr>
            <a:r>
              <a:rPr lang="en-GB"/>
              <a:t>Hosted by: Richard Bounds, Deputy Director of Operations</a:t>
            </a:r>
            <a:endParaRPr/>
          </a:p>
          <a:p>
            <a:pPr marL="0" lvl="1" indent="0" algn="l" rtl="0">
              <a:lnSpc>
                <a:spcPct val="100000"/>
              </a:lnSpc>
              <a:spcBef>
                <a:spcPts val="900"/>
              </a:spcBef>
              <a:spcAft>
                <a:spcPts val="0"/>
              </a:spcAft>
              <a:buClr>
                <a:schemeClr val="dk2"/>
              </a:buClr>
              <a:buSzPts val="2400"/>
              <a:buFont typeface="Arial"/>
              <a:buNone/>
            </a:pPr>
            <a:r>
              <a:rPr lang="en-GB"/>
              <a:t>Panellists: Charli Gibson, Janet Harper, Jenny Lloyd, Vanessa Scott, Lucy Michaliszyn</a:t>
            </a:r>
            <a:endParaRPr/>
          </a:p>
          <a:p>
            <a:pPr marL="0" lvl="1" indent="0" algn="l" rtl="0">
              <a:lnSpc>
                <a:spcPct val="100000"/>
              </a:lnSpc>
              <a:spcBef>
                <a:spcPts val="900"/>
              </a:spcBef>
              <a:spcAft>
                <a:spcPts val="0"/>
              </a:spcAft>
              <a:buSzPts val="2400"/>
              <a:buNone/>
            </a:pPr>
            <a:endParaRPr/>
          </a:p>
        </p:txBody>
      </p:sp>
      <p:sp>
        <p:nvSpPr>
          <p:cNvPr id="98" name="Google Shape;98;p1"/>
          <p:cNvSpPr txBox="1"/>
          <p:nvPr/>
        </p:nvSpPr>
        <p:spPr>
          <a:xfrm>
            <a:off x="6782800" y="5925550"/>
            <a:ext cx="1759500" cy="721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000"/>
              <a:buFont typeface="Arial"/>
              <a:buNone/>
            </a:pPr>
            <a:endParaRPr sz="2100" b="1"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5DA6-A5D3-4056-9EF9-1AA1DC402E3E}"/>
              </a:ext>
            </a:extLst>
          </p:cNvPr>
          <p:cNvSpPr>
            <a:spLocks noGrp="1"/>
          </p:cNvSpPr>
          <p:nvPr>
            <p:ph type="title"/>
          </p:nvPr>
        </p:nvSpPr>
        <p:spPr>
          <a:xfrm>
            <a:off x="384717" y="390525"/>
            <a:ext cx="8331355" cy="1000125"/>
          </a:xfrm>
        </p:spPr>
        <p:txBody>
          <a:bodyPr>
            <a:normAutofit fontScale="90000"/>
          </a:bodyPr>
          <a:lstStyle/>
          <a:p>
            <a:r>
              <a:rPr lang="en-GB"/>
              <a:t>Key achievements</a:t>
            </a:r>
            <a:br>
              <a:rPr lang="en-GB"/>
            </a:br>
            <a:endParaRPr lang="en-GB"/>
          </a:p>
        </p:txBody>
      </p:sp>
      <p:sp>
        <p:nvSpPr>
          <p:cNvPr id="3" name="Content Placeholder 2">
            <a:extLst>
              <a:ext uri="{FF2B5EF4-FFF2-40B4-BE49-F238E27FC236}">
                <a16:creationId xmlns:a16="http://schemas.microsoft.com/office/drawing/2014/main" id="{7F6D3FDA-48DC-429E-A81B-BB27D0377956}"/>
              </a:ext>
            </a:extLst>
          </p:cNvPr>
          <p:cNvSpPr>
            <a:spLocks noGrp="1"/>
          </p:cNvSpPr>
          <p:nvPr>
            <p:ph idx="1"/>
          </p:nvPr>
        </p:nvSpPr>
        <p:spPr>
          <a:xfrm>
            <a:off x="251717" y="1181100"/>
            <a:ext cx="8640566" cy="5210067"/>
          </a:xfrm>
        </p:spPr>
        <p:txBody>
          <a:bodyPr/>
          <a:lstStyle/>
          <a:p>
            <a:pPr marL="457200" indent="-457200">
              <a:buFont typeface="Arial" panose="020B0604020202020204" pitchFamily="34" charset="0"/>
              <a:buChar char="•"/>
            </a:pPr>
            <a:r>
              <a:rPr lang="en-GB" sz="4000">
                <a:solidFill>
                  <a:schemeClr val="bg2"/>
                </a:solidFill>
              </a:rPr>
              <a:t>Children and Young People   </a:t>
            </a:r>
          </a:p>
          <a:p>
            <a:r>
              <a:rPr lang="en-GB" sz="4000">
                <a:solidFill>
                  <a:schemeClr val="bg2"/>
                </a:solidFill>
              </a:rPr>
              <a:t>   </a:t>
            </a:r>
            <a:r>
              <a:rPr lang="en-GB" sz="2800">
                <a:solidFill>
                  <a:schemeClr val="bg2"/>
                </a:solidFill>
              </a:rPr>
              <a:t>Virtual delivery </a:t>
            </a:r>
            <a:r>
              <a:rPr lang="en-GB" sz="2800" err="1">
                <a:solidFill>
                  <a:schemeClr val="bg2"/>
                </a:solidFill>
              </a:rPr>
              <a:t>Hab@home</a:t>
            </a:r>
            <a:endParaRPr lang="en-GB" sz="2800">
              <a:solidFill>
                <a:schemeClr val="bg2"/>
              </a:solidFill>
            </a:endParaRPr>
          </a:p>
          <a:p>
            <a:r>
              <a:rPr lang="en-GB" sz="2800">
                <a:solidFill>
                  <a:schemeClr val="bg2"/>
                </a:solidFill>
              </a:rPr>
              <a:t>    Return to school </a:t>
            </a:r>
            <a:endParaRPr lang="en-GB" sz="4000">
              <a:solidFill>
                <a:schemeClr val="bg2"/>
              </a:solidFill>
            </a:endParaRPr>
          </a:p>
          <a:p>
            <a:pPr marL="571500" indent="-571500">
              <a:buFont typeface="Arial" panose="020B0604020202020204" pitchFamily="34" charset="0"/>
              <a:buChar char="•"/>
            </a:pPr>
            <a:r>
              <a:rPr lang="en-GB" sz="4000">
                <a:solidFill>
                  <a:schemeClr val="bg2"/>
                </a:solidFill>
              </a:rPr>
              <a:t>Orientation and Mobility Services</a:t>
            </a:r>
          </a:p>
          <a:p>
            <a:r>
              <a:rPr lang="en-GB" sz="4000">
                <a:solidFill>
                  <a:schemeClr val="bg2"/>
                </a:solidFill>
              </a:rPr>
              <a:t>    </a:t>
            </a:r>
            <a:r>
              <a:rPr lang="en-GB" sz="2800">
                <a:solidFill>
                  <a:schemeClr val="bg2"/>
                </a:solidFill>
              </a:rPr>
              <a:t>4 x Trainees Qualified </a:t>
            </a:r>
          </a:p>
          <a:p>
            <a:r>
              <a:rPr lang="en-GB" sz="2800">
                <a:solidFill>
                  <a:schemeClr val="bg2"/>
                </a:solidFill>
              </a:rPr>
              <a:t>      Service delivery – over 200 interventions</a:t>
            </a:r>
          </a:p>
          <a:p>
            <a:r>
              <a:rPr lang="en-GB" sz="2800">
                <a:solidFill>
                  <a:schemeClr val="bg2"/>
                </a:solidFill>
              </a:rPr>
              <a:t>      Extra training – the Covid effect </a:t>
            </a:r>
          </a:p>
          <a:p>
            <a:r>
              <a:rPr lang="en-GB" sz="2800">
                <a:solidFill>
                  <a:srgbClr val="FFFF00"/>
                </a:solidFill>
              </a:rPr>
              <a:t>     </a:t>
            </a:r>
          </a:p>
          <a:p>
            <a:r>
              <a:rPr lang="en-GB" sz="2800">
                <a:solidFill>
                  <a:srgbClr val="FFFF00"/>
                </a:solidFill>
              </a:rPr>
              <a:t>     </a:t>
            </a:r>
          </a:p>
          <a:p>
            <a:r>
              <a:rPr lang="en-GB" sz="2800">
                <a:solidFill>
                  <a:srgbClr val="FFFF00"/>
                </a:solidFill>
              </a:rPr>
              <a:t>      </a:t>
            </a:r>
            <a:endParaRPr lang="en-GB" sz="4000">
              <a:solidFill>
                <a:srgbClr val="FFFF00"/>
              </a:solidFill>
            </a:endParaRPr>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a:p>
            <a:r>
              <a:rPr lang="en-GB"/>
              <a:t>   </a:t>
            </a:r>
          </a:p>
        </p:txBody>
      </p:sp>
    </p:spTree>
    <p:extLst>
      <p:ext uri="{BB962C8B-B14F-4D97-AF65-F5344CB8AC3E}">
        <p14:creationId xmlns:p14="http://schemas.microsoft.com/office/powerpoint/2010/main" val="1632308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5DA6-A5D3-4056-9EF9-1AA1DC402E3E}"/>
              </a:ext>
            </a:extLst>
          </p:cNvPr>
          <p:cNvSpPr>
            <a:spLocks noGrp="1"/>
          </p:cNvSpPr>
          <p:nvPr>
            <p:ph type="title"/>
          </p:nvPr>
        </p:nvSpPr>
        <p:spPr>
          <a:xfrm>
            <a:off x="384717" y="914401"/>
            <a:ext cx="8331355" cy="861822"/>
          </a:xfrm>
        </p:spPr>
        <p:txBody>
          <a:bodyPr>
            <a:normAutofit/>
          </a:bodyPr>
          <a:lstStyle/>
          <a:p>
            <a:r>
              <a:rPr lang="en-GB"/>
              <a:t> My Sighted Guide </a:t>
            </a:r>
          </a:p>
        </p:txBody>
      </p:sp>
      <p:sp>
        <p:nvSpPr>
          <p:cNvPr id="3" name="Content Placeholder 2">
            <a:extLst>
              <a:ext uri="{FF2B5EF4-FFF2-40B4-BE49-F238E27FC236}">
                <a16:creationId xmlns:a16="http://schemas.microsoft.com/office/drawing/2014/main" id="{7F6D3FDA-48DC-429E-A81B-BB27D0377956}"/>
              </a:ext>
            </a:extLst>
          </p:cNvPr>
          <p:cNvSpPr>
            <a:spLocks noGrp="1"/>
          </p:cNvSpPr>
          <p:nvPr>
            <p:ph idx="1"/>
          </p:nvPr>
        </p:nvSpPr>
        <p:spPr>
          <a:xfrm>
            <a:off x="251717" y="1906035"/>
            <a:ext cx="8640566" cy="4037564"/>
          </a:xfrm>
        </p:spPr>
        <p:txBody>
          <a:bodyPr/>
          <a:lstStyle/>
          <a:p>
            <a:pPr marL="342900" indent="-342900">
              <a:buFont typeface="Arial" panose="020B0604020202020204" pitchFamily="34" charset="0"/>
              <a:buChar char="•"/>
            </a:pPr>
            <a:r>
              <a:rPr lang="en-GB" sz="2800"/>
              <a:t>Continue to deliver Keeping in Touch Calls to volunteers and clients with support from volunteers </a:t>
            </a:r>
          </a:p>
          <a:p>
            <a:pPr marL="342900" indent="-342900">
              <a:buFont typeface="Arial" panose="020B0604020202020204" pitchFamily="34" charset="0"/>
              <a:buChar char="•"/>
            </a:pPr>
            <a:r>
              <a:rPr lang="en-GB" sz="2800"/>
              <a:t>Reinstatement of partnerships (free running partnerships and My Sighted Guide)</a:t>
            </a:r>
          </a:p>
          <a:p>
            <a:pPr marL="342900" indent="-342900">
              <a:buFont typeface="Arial" panose="020B0604020202020204" pitchFamily="34" charset="0"/>
              <a:buChar char="•"/>
            </a:pPr>
            <a:r>
              <a:rPr lang="en-GB" sz="2800"/>
              <a:t>Friends and family virtual training </a:t>
            </a:r>
          </a:p>
          <a:p>
            <a:pPr marL="342900" indent="-342900">
              <a:buFont typeface="Arial" panose="020B0604020202020204" pitchFamily="34" charset="0"/>
              <a:buChar char="•"/>
            </a:pPr>
            <a:r>
              <a:rPr lang="en-GB" sz="2800"/>
              <a:t>Interviewing volunteers </a:t>
            </a:r>
          </a:p>
          <a:p>
            <a:pPr marL="342900" indent="-342900">
              <a:buFont typeface="Arial" panose="020B0604020202020204" pitchFamily="34" charset="0"/>
              <a:buChar char="•"/>
            </a:pPr>
            <a:r>
              <a:rPr lang="en-GB" sz="2800"/>
              <a:t>New Partnerships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endParaRPr lang="en-GB" sz="2000"/>
          </a:p>
          <a:p>
            <a:endParaRPr lang="en-GB" sz="2000"/>
          </a:p>
          <a:p>
            <a:pPr marL="457200" indent="-457200">
              <a:buFont typeface="Arial" panose="020B0604020202020204" pitchFamily="34" charset="0"/>
              <a:buChar char="•"/>
            </a:pPr>
            <a:endParaRPr lang="en-GB"/>
          </a:p>
        </p:txBody>
      </p:sp>
    </p:spTree>
    <p:extLst>
      <p:ext uri="{BB962C8B-B14F-4D97-AF65-F5344CB8AC3E}">
        <p14:creationId xmlns:p14="http://schemas.microsoft.com/office/powerpoint/2010/main" val="235278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B3518D-C32D-482D-A920-76F388908DDB}"/>
              </a:ext>
            </a:extLst>
          </p:cNvPr>
          <p:cNvSpPr>
            <a:spLocks noGrp="1"/>
          </p:cNvSpPr>
          <p:nvPr>
            <p:ph type="body" idx="1"/>
          </p:nvPr>
        </p:nvSpPr>
        <p:spPr>
          <a:xfrm>
            <a:off x="476170" y="2025793"/>
            <a:ext cx="4619812" cy="4570342"/>
          </a:xfrm>
        </p:spPr>
        <p:txBody>
          <a:bodyPr/>
          <a:lstStyle/>
          <a:p>
            <a:r>
              <a:rPr lang="en-GB"/>
              <a:t>Sue’s Story</a:t>
            </a:r>
          </a:p>
          <a:p>
            <a:endParaRPr lang="en-GB"/>
          </a:p>
          <a:p>
            <a:endParaRPr lang="en-GB"/>
          </a:p>
          <a:p>
            <a:r>
              <a:rPr lang="en-GB">
                <a:solidFill>
                  <a:schemeClr val="accent1"/>
                </a:solidFill>
              </a:rPr>
              <a:t>My Sighted Guide – </a:t>
            </a:r>
          </a:p>
          <a:p>
            <a:r>
              <a:rPr lang="en-GB">
                <a:solidFill>
                  <a:schemeClr val="accent1"/>
                </a:solidFill>
              </a:rPr>
              <a:t>Making a difference </a:t>
            </a:r>
          </a:p>
          <a:p>
            <a:endParaRPr lang="en-GB"/>
          </a:p>
          <a:p>
            <a:endParaRPr lang="en-GB"/>
          </a:p>
          <a:p>
            <a:endParaRPr lang="en-GB"/>
          </a:p>
        </p:txBody>
      </p:sp>
    </p:spTree>
    <p:extLst>
      <p:ext uri="{BB962C8B-B14F-4D97-AF65-F5344CB8AC3E}">
        <p14:creationId xmlns:p14="http://schemas.microsoft.com/office/powerpoint/2010/main" val="3583629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5242-643B-4636-803F-05C3606C96AF}"/>
              </a:ext>
            </a:extLst>
          </p:cNvPr>
          <p:cNvSpPr>
            <a:spLocks noGrp="1"/>
          </p:cNvSpPr>
          <p:nvPr>
            <p:ph type="ctrTitle"/>
          </p:nvPr>
        </p:nvSpPr>
        <p:spPr/>
        <p:txBody>
          <a:bodyPr>
            <a:normAutofit/>
          </a:bodyPr>
          <a:lstStyle/>
          <a:p>
            <a:r>
              <a:rPr lang="en-GB"/>
              <a:t>Puppy Development</a:t>
            </a:r>
            <a:br>
              <a:rPr lang="en-GB"/>
            </a:br>
            <a:br>
              <a:rPr lang="en-GB"/>
            </a:br>
            <a:r>
              <a:rPr lang="en-GB"/>
              <a:t>Updates</a:t>
            </a:r>
          </a:p>
        </p:txBody>
      </p:sp>
      <p:sp>
        <p:nvSpPr>
          <p:cNvPr id="3" name="Subtitle 2">
            <a:extLst>
              <a:ext uri="{FF2B5EF4-FFF2-40B4-BE49-F238E27FC236}">
                <a16:creationId xmlns:a16="http://schemas.microsoft.com/office/drawing/2014/main" id="{67136F52-D7D2-4BAF-B5ED-262E91869E4C}"/>
              </a:ext>
            </a:extLst>
          </p:cNvPr>
          <p:cNvSpPr>
            <a:spLocks noGrp="1"/>
          </p:cNvSpPr>
          <p:nvPr>
            <p:ph type="subTitle" idx="1"/>
          </p:nvPr>
        </p:nvSpPr>
        <p:spPr/>
        <p:txBody>
          <a:bodyPr/>
          <a:lstStyle/>
          <a:p>
            <a:r>
              <a:rPr lang="en-GB"/>
              <a:t>North West</a:t>
            </a:r>
          </a:p>
        </p:txBody>
      </p:sp>
    </p:spTree>
    <p:extLst>
      <p:ext uri="{BB962C8B-B14F-4D97-AF65-F5344CB8AC3E}">
        <p14:creationId xmlns:p14="http://schemas.microsoft.com/office/powerpoint/2010/main" val="2616815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5DA6-A5D3-4056-9EF9-1AA1DC402E3E}"/>
              </a:ext>
            </a:extLst>
          </p:cNvPr>
          <p:cNvSpPr>
            <a:spLocks noGrp="1"/>
          </p:cNvSpPr>
          <p:nvPr>
            <p:ph type="title"/>
          </p:nvPr>
        </p:nvSpPr>
        <p:spPr>
          <a:xfrm>
            <a:off x="384717" y="914401"/>
            <a:ext cx="8331355" cy="861822"/>
          </a:xfrm>
        </p:spPr>
        <p:txBody>
          <a:bodyPr/>
          <a:lstStyle/>
          <a:p>
            <a:r>
              <a:rPr lang="en-GB"/>
              <a:t>PREP recap</a:t>
            </a:r>
          </a:p>
        </p:txBody>
      </p:sp>
      <p:sp>
        <p:nvSpPr>
          <p:cNvPr id="3" name="Content Placeholder 2">
            <a:extLst>
              <a:ext uri="{FF2B5EF4-FFF2-40B4-BE49-F238E27FC236}">
                <a16:creationId xmlns:a16="http://schemas.microsoft.com/office/drawing/2014/main" id="{7F6D3FDA-48DC-429E-A81B-BB27D0377956}"/>
              </a:ext>
            </a:extLst>
          </p:cNvPr>
          <p:cNvSpPr>
            <a:spLocks noGrp="1"/>
          </p:cNvSpPr>
          <p:nvPr>
            <p:ph idx="1"/>
          </p:nvPr>
        </p:nvSpPr>
        <p:spPr>
          <a:xfrm>
            <a:off x="812645" y="2023272"/>
            <a:ext cx="8331355" cy="3920327"/>
          </a:xfrm>
        </p:spPr>
        <p:txBody>
          <a:bodyPr/>
          <a:lstStyle/>
          <a:p>
            <a:endParaRPr lang="en-GB" sz="3000"/>
          </a:p>
          <a:p>
            <a:pPr marL="428625" indent="-428625">
              <a:buFont typeface="Arial" panose="020B0604020202020204" pitchFamily="34" charset="0"/>
              <a:buChar char="•"/>
            </a:pPr>
            <a:r>
              <a:rPr lang="en-GB" sz="3000" err="1"/>
              <a:t>Kallidus</a:t>
            </a:r>
            <a:r>
              <a:rPr lang="en-GB" sz="3000"/>
              <a:t> live to all active PR on 1</a:t>
            </a:r>
            <a:r>
              <a:rPr lang="en-GB" sz="3000" baseline="30000"/>
              <a:t>st</a:t>
            </a:r>
            <a:r>
              <a:rPr lang="en-GB" sz="3000"/>
              <a:t> July</a:t>
            </a:r>
          </a:p>
          <a:p>
            <a:pPr marL="428625" indent="-428625">
              <a:buFont typeface="Arial" panose="020B0604020202020204" pitchFamily="34" charset="0"/>
              <a:buChar char="•"/>
            </a:pPr>
            <a:r>
              <a:rPr lang="en-GB" sz="3000"/>
              <a:t>Stage 1</a:t>
            </a:r>
          </a:p>
          <a:p>
            <a:pPr marL="428625" indent="-428625">
              <a:buFont typeface="Arial" panose="020B0604020202020204" pitchFamily="34" charset="0"/>
              <a:buChar char="•"/>
            </a:pPr>
            <a:r>
              <a:rPr lang="en-GB" sz="3000"/>
              <a:t>Stage 2</a:t>
            </a:r>
          </a:p>
          <a:p>
            <a:endParaRPr lang="en-GB"/>
          </a:p>
          <a:p>
            <a:pPr marL="342900" indent="-342900">
              <a:buFont typeface="Arial" panose="020B0604020202020204" pitchFamily="34" charset="0"/>
              <a:buChar char="•"/>
            </a:pPr>
            <a:endParaRPr lang="en-GB" sz="1950"/>
          </a:p>
          <a:p>
            <a:pPr marL="342900" indent="-342900">
              <a:buFont typeface="Arial" panose="020B0604020202020204" pitchFamily="34" charset="0"/>
              <a:buChar char="•"/>
            </a:pPr>
            <a:endParaRPr lang="en-GB" sz="1950"/>
          </a:p>
          <a:p>
            <a:pPr marL="342900" indent="-342900">
              <a:buFont typeface="Arial" panose="020B0604020202020204" pitchFamily="34" charset="0"/>
              <a:buChar char="•"/>
            </a:pPr>
            <a:endParaRPr lang="en-GB" sz="1950"/>
          </a:p>
          <a:p>
            <a:pPr marL="342900" indent="-342900">
              <a:buFont typeface="Arial" panose="020B0604020202020204" pitchFamily="34" charset="0"/>
              <a:buChar char="•"/>
            </a:pPr>
            <a:endParaRPr lang="en-GB" sz="1950"/>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a:p>
        </p:txBody>
      </p:sp>
    </p:spTree>
    <p:extLst>
      <p:ext uri="{BB962C8B-B14F-4D97-AF65-F5344CB8AC3E}">
        <p14:creationId xmlns:p14="http://schemas.microsoft.com/office/powerpoint/2010/main" val="1954612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DC9167-35D4-4119-9AAF-E8A8B21BB4D3}"/>
              </a:ext>
            </a:extLst>
          </p:cNvPr>
          <p:cNvSpPr txBox="1">
            <a:spLocks/>
          </p:cNvSpPr>
          <p:nvPr/>
        </p:nvSpPr>
        <p:spPr>
          <a:xfrm>
            <a:off x="406323" y="828700"/>
            <a:ext cx="8331355" cy="1289546"/>
          </a:xfrm>
          <a:prstGeom prst="rect">
            <a:avLst/>
          </a:prstGeom>
        </p:spPr>
        <p:txBody>
          <a:bodyPr vert="horz" wrap="square" lIns="0" tIns="0" rIns="0" bIns="0" rtlCol="0" anchor="ctr">
            <a:normAutofit/>
          </a:bodyPr>
          <a:lstStyle>
            <a:lvl1pPr algn="l" defTabSz="914400" rtl="0" eaLnBrk="1" latinLnBrk="0" hangingPunct="1">
              <a:lnSpc>
                <a:spcPct val="80000"/>
              </a:lnSpc>
              <a:spcBef>
                <a:spcPct val="0"/>
              </a:spcBef>
              <a:buNone/>
              <a:defRPr sz="4400" b="1" kern="1200">
                <a:solidFill>
                  <a:schemeClr val="accent1"/>
                </a:solidFill>
                <a:latin typeface="+mj-lt"/>
                <a:ea typeface="+mj-ea"/>
                <a:cs typeface="+mj-cs"/>
              </a:defRPr>
            </a:lvl1pPr>
          </a:lstStyle>
          <a:p>
            <a:pPr defTabSz="685800">
              <a:buClrTx/>
            </a:pPr>
            <a:r>
              <a:rPr lang="en-GB" sz="3300">
                <a:solidFill>
                  <a:srgbClr val="FFDE7F"/>
                </a:solidFill>
                <a:latin typeface="Trebuchet MS" panose="020B0603020202020204"/>
              </a:rPr>
              <a:t>Looking ahead </a:t>
            </a:r>
          </a:p>
        </p:txBody>
      </p:sp>
      <p:sp>
        <p:nvSpPr>
          <p:cNvPr id="6" name="Content Placeholder 2">
            <a:extLst>
              <a:ext uri="{FF2B5EF4-FFF2-40B4-BE49-F238E27FC236}">
                <a16:creationId xmlns:a16="http://schemas.microsoft.com/office/drawing/2014/main" id="{2DD284A0-4529-486F-B9F5-5EB5DA5D67F8}"/>
              </a:ext>
            </a:extLst>
          </p:cNvPr>
          <p:cNvSpPr txBox="1">
            <a:spLocks/>
          </p:cNvSpPr>
          <p:nvPr/>
        </p:nvSpPr>
        <p:spPr>
          <a:xfrm>
            <a:off x="1318381" y="2293577"/>
            <a:ext cx="8508357" cy="3429997"/>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30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spcAft>
                <a:spcPts val="1000"/>
              </a:spcAft>
              <a:buFont typeface="Arial" panose="020B0604020202020204" pitchFamily="34" charset="0"/>
              <a:buChar char="•"/>
              <a:defRPr sz="2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spcAft>
                <a:spcPts val="1000"/>
              </a:spcAft>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spcAft>
                <a:spcPts val="1000"/>
              </a:spcAft>
              <a:buFont typeface="Arial" panose="020B0604020202020204" pitchFamily="34" charset="0"/>
              <a:buChar char="•"/>
              <a:defRPr sz="2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spcAft>
                <a:spcPts val="1000"/>
              </a:spcAft>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685800">
              <a:spcBef>
                <a:spcPts val="750"/>
              </a:spcBef>
              <a:spcAft>
                <a:spcPts val="750"/>
              </a:spcAft>
              <a:buClrTx/>
              <a:buFont typeface="Arial" panose="020B0604020202020204" pitchFamily="34" charset="0"/>
              <a:buChar char="•"/>
            </a:pPr>
            <a:endParaRPr lang="en-GB" sz="3600">
              <a:solidFill>
                <a:srgbClr val="FEFFFE"/>
              </a:solidFill>
              <a:latin typeface="Trebuchet MS" panose="020B0603020202020204"/>
            </a:endParaRPr>
          </a:p>
          <a:p>
            <a:pPr marL="514350" indent="-514350" defTabSz="685800">
              <a:spcBef>
                <a:spcPts val="750"/>
              </a:spcBef>
              <a:spcAft>
                <a:spcPts val="750"/>
              </a:spcAft>
              <a:buClrTx/>
              <a:buFont typeface="Arial" panose="020B0604020202020204" pitchFamily="34" charset="0"/>
              <a:buChar char="•"/>
            </a:pPr>
            <a:r>
              <a:rPr lang="en-GB" sz="3600">
                <a:solidFill>
                  <a:srgbClr val="FEFFFE"/>
                </a:solidFill>
                <a:latin typeface="Trebuchet MS" panose="020B0603020202020204"/>
              </a:rPr>
              <a:t>Stage 3 – PREP behaviours </a:t>
            </a:r>
          </a:p>
          <a:p>
            <a:pPr marL="514350" indent="-514350" defTabSz="685800">
              <a:spcBef>
                <a:spcPts val="750"/>
              </a:spcBef>
              <a:spcAft>
                <a:spcPts val="750"/>
              </a:spcAft>
              <a:buClrTx/>
              <a:buFont typeface="Arial" panose="020B0604020202020204" pitchFamily="34" charset="0"/>
              <a:buChar char="•"/>
            </a:pPr>
            <a:r>
              <a:rPr lang="en-GB" sz="3600">
                <a:solidFill>
                  <a:srgbClr val="FEFFFE"/>
                </a:solidFill>
                <a:latin typeface="Trebuchet MS" panose="020B0603020202020204"/>
              </a:rPr>
              <a:t>Stage 4 – Puppy classes </a:t>
            </a:r>
          </a:p>
          <a:p>
            <a:pPr defTabSz="685800">
              <a:spcBef>
                <a:spcPts val="750"/>
              </a:spcBef>
              <a:spcAft>
                <a:spcPts val="750"/>
              </a:spcAft>
              <a:buClrTx/>
            </a:pPr>
            <a:endParaRPr lang="en-GB" sz="2250">
              <a:solidFill>
                <a:srgbClr val="FEFFFE"/>
              </a:solidFill>
              <a:latin typeface="Trebuchet MS" panose="020B0603020202020204"/>
            </a:endParaRPr>
          </a:p>
        </p:txBody>
      </p:sp>
    </p:spTree>
    <p:extLst>
      <p:ext uri="{BB962C8B-B14F-4D97-AF65-F5344CB8AC3E}">
        <p14:creationId xmlns:p14="http://schemas.microsoft.com/office/powerpoint/2010/main" val="2018160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1DD918-1E57-449D-8892-AC932753E9E8}"/>
              </a:ext>
            </a:extLst>
          </p:cNvPr>
          <p:cNvSpPr>
            <a:spLocks noGrp="1"/>
          </p:cNvSpPr>
          <p:nvPr>
            <p:ph type="body" idx="1"/>
          </p:nvPr>
        </p:nvSpPr>
        <p:spPr/>
        <p:txBody>
          <a:bodyPr/>
          <a:lstStyle/>
          <a:p>
            <a:r>
              <a:rPr lang="en-GB">
                <a:solidFill>
                  <a:schemeClr val="accent3"/>
                </a:solidFill>
              </a:rPr>
              <a:t>New Guidance for Dog Handlers</a:t>
            </a:r>
          </a:p>
        </p:txBody>
      </p:sp>
      <p:sp>
        <p:nvSpPr>
          <p:cNvPr id="4" name="Slide Number Placeholder 3">
            <a:extLst>
              <a:ext uri="{FF2B5EF4-FFF2-40B4-BE49-F238E27FC236}">
                <a16:creationId xmlns:a16="http://schemas.microsoft.com/office/drawing/2014/main" id="{A22538D1-3D45-4FA4-9A09-4D74113BBE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a:p>
        </p:txBody>
      </p:sp>
      <p:sp>
        <p:nvSpPr>
          <p:cNvPr id="6" name="Text Placeholder 5">
            <a:extLst>
              <a:ext uri="{FF2B5EF4-FFF2-40B4-BE49-F238E27FC236}">
                <a16:creationId xmlns:a16="http://schemas.microsoft.com/office/drawing/2014/main" id="{569B395D-D789-4ECE-AF70-AD2F1A77101A}"/>
              </a:ext>
            </a:extLst>
          </p:cNvPr>
          <p:cNvSpPr>
            <a:spLocks noGrp="1"/>
          </p:cNvSpPr>
          <p:nvPr>
            <p:ph type="body" idx="2"/>
          </p:nvPr>
        </p:nvSpPr>
        <p:spPr>
          <a:xfrm>
            <a:off x="158750" y="902880"/>
            <a:ext cx="4794250" cy="5467681"/>
          </a:xfrm>
        </p:spPr>
        <p:txBody>
          <a:bodyPr>
            <a:normAutofit/>
          </a:bodyPr>
          <a:lstStyle/>
          <a:p>
            <a:pPr marL="514350" indent="-285750">
              <a:buFont typeface="Arial" panose="020B0604020202020204" pitchFamily="34" charset="0"/>
              <a:buChar char="•"/>
            </a:pPr>
            <a:r>
              <a:rPr lang="en-GB" b="0"/>
              <a:t>Treating our dogs as individuals</a:t>
            </a:r>
          </a:p>
          <a:p>
            <a:pPr marL="514350" indent="-285750">
              <a:buFont typeface="Arial" panose="020B0604020202020204" pitchFamily="34" charset="0"/>
              <a:buChar char="•"/>
            </a:pPr>
            <a:r>
              <a:rPr lang="en-GB" b="0"/>
              <a:t>Providing choice, knowing their preferences and understanding their needs</a:t>
            </a:r>
          </a:p>
          <a:p>
            <a:pPr marL="514350" indent="-285750">
              <a:buFont typeface="Arial" panose="020B0604020202020204" pitchFamily="34" charset="0"/>
              <a:buChar char="•"/>
            </a:pPr>
            <a:r>
              <a:rPr lang="en-GB" b="0"/>
              <a:t>Aligning dog handler guidance materials with PREP and STEP</a:t>
            </a:r>
          </a:p>
          <a:p>
            <a:pPr marL="514350" indent="-285750">
              <a:buFont typeface="Arial" panose="020B0604020202020204" pitchFamily="34" charset="0"/>
              <a:buChar char="•"/>
            </a:pPr>
            <a:r>
              <a:rPr lang="en-GB" b="0"/>
              <a:t>Moving above and beyond a minimum standard of welfare</a:t>
            </a:r>
          </a:p>
          <a:p>
            <a:pPr marL="514350" indent="-285750">
              <a:buFont typeface="Arial" panose="020B0604020202020204" pitchFamily="34" charset="0"/>
              <a:buChar char="•"/>
            </a:pPr>
            <a:r>
              <a:rPr lang="en-GB" b="0"/>
              <a:t>The Five Domains Model</a:t>
            </a:r>
          </a:p>
          <a:p>
            <a:pPr marL="514350" indent="-285750">
              <a:buFont typeface="Arial" panose="020B0604020202020204" pitchFamily="34" charset="0"/>
              <a:buChar char="•"/>
            </a:pPr>
            <a:r>
              <a:rPr lang="en-GB" b="0"/>
              <a:t>Positive experiences in: Nutrition, Environment, Physical Health, Behavioural interactions, Emotional experiences</a:t>
            </a:r>
          </a:p>
          <a:p>
            <a:pPr marL="514350" indent="-285750">
              <a:buFont typeface="Arial" panose="020B0604020202020204" pitchFamily="34" charset="0"/>
              <a:buChar char="•"/>
            </a:pPr>
            <a:endParaRPr lang="en-GB" b="0"/>
          </a:p>
        </p:txBody>
      </p:sp>
      <p:pic>
        <p:nvPicPr>
          <p:cNvPr id="8" name="Picture 7" descr="A person walking a dog&#10;&#10;Description automatically generated with low confidence">
            <a:extLst>
              <a:ext uri="{FF2B5EF4-FFF2-40B4-BE49-F238E27FC236}">
                <a16:creationId xmlns:a16="http://schemas.microsoft.com/office/drawing/2014/main" id="{A3E62BFE-446B-4610-9686-4586CBC9673C}"/>
              </a:ext>
            </a:extLst>
          </p:cNvPr>
          <p:cNvPicPr>
            <a:picLocks noChangeAspect="1"/>
          </p:cNvPicPr>
          <p:nvPr/>
        </p:nvPicPr>
        <p:blipFill>
          <a:blip r:embed="rId3"/>
          <a:stretch>
            <a:fillRect/>
          </a:stretch>
        </p:blipFill>
        <p:spPr>
          <a:xfrm>
            <a:off x="5219700" y="902880"/>
            <a:ext cx="3676165" cy="5513794"/>
          </a:xfrm>
          <a:prstGeom prst="rect">
            <a:avLst/>
          </a:prstGeom>
        </p:spPr>
      </p:pic>
    </p:spTree>
    <p:extLst>
      <p:ext uri="{BB962C8B-B14F-4D97-AF65-F5344CB8AC3E}">
        <p14:creationId xmlns:p14="http://schemas.microsoft.com/office/powerpoint/2010/main" val="32827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B58EBF-2B2F-4BAD-9654-B054C26A744B}"/>
              </a:ext>
            </a:extLst>
          </p:cNvPr>
          <p:cNvSpPr>
            <a:spLocks noGrp="1"/>
          </p:cNvSpPr>
          <p:nvPr>
            <p:ph type="body" sz="quarter" idx="13"/>
          </p:nvPr>
        </p:nvSpPr>
        <p:spPr/>
        <p:txBody>
          <a:bodyPr/>
          <a:lstStyle/>
          <a:p>
            <a:r>
              <a:rPr lang="en-GB"/>
              <a:t>Five domains of animal welfare</a:t>
            </a:r>
          </a:p>
        </p:txBody>
      </p:sp>
      <p:pic>
        <p:nvPicPr>
          <p:cNvPr id="4" name="Picture 5" descr="Diagram explaining the following.&#10;This is the five domains model that Mellor has suggested as a new welfare concept; It consists of 5 domains – Nutrition, Environment, Physical Health, Behaviour and MENTAL&#10;&#10;Top – in red negative experiences, green positive.&#10;Mental Domain – Negative is black writing and positive is white.&#10;&#10;The five domains takes into account an animals mental state as well as more emphasis on providing positive experiences. These domains can be widely used for animals in all types of situations including assistance dogs, more specifically Guide Dogs.&#10;&#10;The zoo sector has already taken on the 5 domains and made it a key part in their global animal welfare strategy ( email correspondence with Dr D Mellor). The Zoo and Aquarium Association of Australasia have developed their audit based on the 5 domains and have audited over 100 zoos (not yet published).&#10;&#10;">
            <a:extLst>
              <a:ext uri="{FF2B5EF4-FFF2-40B4-BE49-F238E27FC236}">
                <a16:creationId xmlns:a16="http://schemas.microsoft.com/office/drawing/2014/main" id="{EBA4D4CF-23B9-4907-B7F8-EF73E7620146}"/>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099883" y="925551"/>
            <a:ext cx="4573272" cy="49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79EBECDD-3277-4177-ABE3-D5206E0C0AF5}"/>
              </a:ext>
            </a:extLst>
          </p:cNvPr>
          <p:cNvSpPr txBox="1">
            <a:spLocks/>
          </p:cNvSpPr>
          <p:nvPr/>
        </p:nvSpPr>
        <p:spPr>
          <a:xfrm>
            <a:off x="6986239" y="6226098"/>
            <a:ext cx="1905000" cy="457200"/>
          </a:xfrm>
          <a:prstGeom prst="rect">
            <a:avLst/>
          </a:prstGeom>
          <a:noFill/>
        </p:spPr>
        <p:txBody>
          <a:bodyPr/>
          <a:lstStyle>
            <a:defPPr>
              <a:defRPr lang="en-US"/>
            </a:defPPr>
            <a:lvl1pPr marL="0" algn="l" defTabSz="914400" rtl="0" eaLnBrk="1" latinLnBrk="0" hangingPunct="1">
              <a:spcBef>
                <a:spcPct val="20000"/>
              </a:spcBef>
              <a:buClr>
                <a:schemeClr val="accent2"/>
              </a:buClr>
              <a:buFont typeface="Wingdings" panose="05000000000000000000" pitchFamily="2" charset="2"/>
              <a:buChar char="§"/>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defTabSz="914400" rtl="0" eaLnBrk="1" latinLnBrk="0" hangingPunct="1">
              <a:spcBef>
                <a:spcPct val="20000"/>
              </a:spcBef>
              <a:buChar char="–"/>
              <a:defRPr sz="18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lgn="l" defTabSz="914400" rtl="0" eaLnBrk="1" latinLnBrk="0" hangingPunct="1">
              <a:spcBef>
                <a:spcPct val="20000"/>
              </a:spcBef>
              <a:defRPr sz="2400" kern="1200">
                <a:solidFill>
                  <a:schemeClr val="tx1"/>
                </a:solidFill>
                <a:latin typeface="Century Gothic" panose="020B0502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Century Gothic" panose="020B0502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Century Gothic" panose="020B0502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Century Gothic" panose="020B0502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Century Gothic" panose="020B0502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Century Gothic" panose="020B0502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Century Gothic" panose="020B0502020202020204" pitchFamily="34" charset="0"/>
                <a:ea typeface="ＭＳ Ｐゴシック" panose="020B0600070205080204" pitchFamily="34" charset="-128"/>
                <a:cs typeface="+mn-cs"/>
              </a:defRPr>
            </a:lvl9pPr>
          </a:lstStyle>
          <a:p>
            <a:pPr>
              <a:spcBef>
                <a:spcPct val="0"/>
              </a:spcBef>
              <a:buClrTx/>
              <a:buFontTx/>
              <a:buNone/>
            </a:pPr>
            <a:r>
              <a:rPr lang="en-GB" altLang="en-US" sz="1400">
                <a:latin typeface="Century Gothic" panose="020B0502020202020204" pitchFamily="34" charset="0"/>
              </a:rPr>
              <a:t>Copyright 2016 Wild Welfare</a:t>
            </a:r>
            <a:endParaRPr lang="en-US" altLang="en-US" sz="1400">
              <a:latin typeface="Century Gothic" panose="020B0502020202020204" pitchFamily="34" charset="0"/>
            </a:endParaRPr>
          </a:p>
        </p:txBody>
      </p:sp>
    </p:spTree>
    <p:custDataLst>
      <p:tags r:id="rId1"/>
    </p:custDataLst>
    <p:extLst>
      <p:ext uri="{BB962C8B-B14F-4D97-AF65-F5344CB8AC3E}">
        <p14:creationId xmlns:p14="http://schemas.microsoft.com/office/powerpoint/2010/main" val="430502696"/>
      </p:ext>
    </p:extLst>
  </p:cSld>
  <p:clrMapOvr>
    <a:masterClrMapping/>
  </p:clrMapOvr>
  <mc:AlternateContent xmlns:mc="http://schemas.openxmlformats.org/markup-compatibility/2006" xmlns:p14="http://schemas.microsoft.com/office/powerpoint/2010/main">
    <mc:Choice Requires="p14">
      <p:transition spd="slow" p14:dur="2000" advTm="130237"/>
    </mc:Choice>
    <mc:Fallback xmlns="">
      <p:transition spd="slow" advTm="13023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e4063f5983_0_5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200"/>
              <a:buNone/>
            </a:pPr>
            <a:r>
              <a:rPr lang="en-GB"/>
              <a:t>Here are some tips based on our five domains </a:t>
            </a:r>
            <a:endParaRPr/>
          </a:p>
        </p:txBody>
      </p:sp>
      <p:sp>
        <p:nvSpPr>
          <p:cNvPr id="145" name="Google Shape;145;ge4063f5983_0_56"/>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800"/>
              <a:buNone/>
            </a:pPr>
            <a:fld id="{00000000-1234-1234-1234-123412341234}" type="slidenum">
              <a:rPr lang="en-GB"/>
              <a:t>18</a:t>
            </a:fld>
            <a:endParaRPr/>
          </a:p>
        </p:txBody>
      </p:sp>
      <p:sp>
        <p:nvSpPr>
          <p:cNvPr id="146" name="Google Shape;146;ge4063f5983_0_56"/>
          <p:cNvSpPr/>
          <p:nvPr/>
        </p:nvSpPr>
        <p:spPr>
          <a:xfrm>
            <a:off x="246578" y="1410311"/>
            <a:ext cx="4214400" cy="1636500"/>
          </a:xfrm>
          <a:prstGeom prst="wedgeRoundRectCallout">
            <a:avLst>
              <a:gd name="adj1" fmla="val -20833"/>
              <a:gd name="adj2" fmla="val 62500"/>
              <a:gd name="adj3" fmla="val 0"/>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800" i="0" u="none" strike="noStrike" cap="none">
                <a:solidFill>
                  <a:schemeClr val="dk1"/>
                </a:solidFill>
                <a:latin typeface="Trebuchet MS"/>
                <a:ea typeface="Trebuchet MS"/>
                <a:cs typeface="Trebuchet MS"/>
                <a:sym typeface="Trebuchet MS"/>
              </a:rPr>
              <a:t>Consider sometimes feeding your dog’s meals in different ways – for example, using an interactive toy.</a:t>
            </a:r>
            <a:endParaRPr sz="1400" b="0" i="0" u="none" strike="noStrike" cap="none">
              <a:solidFill>
                <a:schemeClr val="lt1"/>
              </a:solidFill>
              <a:latin typeface="Arial"/>
              <a:ea typeface="Arial"/>
              <a:cs typeface="Arial"/>
              <a:sym typeface="Arial"/>
            </a:endParaRPr>
          </a:p>
        </p:txBody>
      </p:sp>
      <p:sp>
        <p:nvSpPr>
          <p:cNvPr id="147" name="Google Shape;147;ge4063f5983_0_56"/>
          <p:cNvSpPr/>
          <p:nvPr/>
        </p:nvSpPr>
        <p:spPr>
          <a:xfrm>
            <a:off x="244272" y="3369906"/>
            <a:ext cx="3825900" cy="2386800"/>
          </a:xfrm>
          <a:prstGeom prst="wedgeRoundRectCallout">
            <a:avLst>
              <a:gd name="adj1" fmla="val -20833"/>
              <a:gd name="adj2" fmla="val 62500"/>
              <a:gd name="adj3" fmla="val 0"/>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800" i="0" u="none" strike="noStrike" cap="none">
                <a:solidFill>
                  <a:schemeClr val="dk1"/>
                </a:solidFill>
                <a:latin typeface="Trebuchet MS"/>
                <a:ea typeface="Trebuchet MS"/>
                <a:cs typeface="Trebuchet MS"/>
                <a:sym typeface="Trebuchet MS"/>
              </a:rPr>
              <a:t>We should give dogs the opportunity to choose what they do when they are at home. By encouraging choice, we allow our dogs the freedom to settle by themselves and ‘walk-away’ from sessions of training or play when they have had enough.</a:t>
            </a:r>
            <a:endParaRPr sz="1800" i="0" u="none" strike="noStrike" cap="none">
              <a:solidFill>
                <a:schemeClr val="lt1"/>
              </a:solidFill>
              <a:latin typeface="Trebuchet MS"/>
              <a:ea typeface="Trebuchet MS"/>
              <a:cs typeface="Trebuchet MS"/>
              <a:sym typeface="Trebuchet MS"/>
            </a:endParaRPr>
          </a:p>
        </p:txBody>
      </p:sp>
      <p:pic>
        <p:nvPicPr>
          <p:cNvPr id="8" name="Picture 7">
            <a:extLst>
              <a:ext uri="{FF2B5EF4-FFF2-40B4-BE49-F238E27FC236}">
                <a16:creationId xmlns:a16="http://schemas.microsoft.com/office/drawing/2014/main" id="{9B4B7DD9-2C0F-42FC-9DF5-A61680DDFEC9}"/>
              </a:ext>
            </a:extLst>
          </p:cNvPr>
          <p:cNvPicPr>
            <a:picLocks noChangeAspect="1"/>
          </p:cNvPicPr>
          <p:nvPr/>
        </p:nvPicPr>
        <p:blipFill>
          <a:blip r:embed="rId3"/>
          <a:stretch>
            <a:fillRect/>
          </a:stretch>
        </p:blipFill>
        <p:spPr>
          <a:xfrm>
            <a:off x="4826451" y="955273"/>
            <a:ext cx="2993739" cy="2053430"/>
          </a:xfrm>
          <a:prstGeom prst="rect">
            <a:avLst/>
          </a:prstGeom>
        </p:spPr>
      </p:pic>
      <p:pic>
        <p:nvPicPr>
          <p:cNvPr id="9" name="Picture 8">
            <a:extLst>
              <a:ext uri="{FF2B5EF4-FFF2-40B4-BE49-F238E27FC236}">
                <a16:creationId xmlns:a16="http://schemas.microsoft.com/office/drawing/2014/main" id="{1212FCDE-A2E6-4C9F-943D-F433FD9BBE26}"/>
              </a:ext>
            </a:extLst>
          </p:cNvPr>
          <p:cNvPicPr>
            <a:picLocks noChangeAspect="1"/>
          </p:cNvPicPr>
          <p:nvPr/>
        </p:nvPicPr>
        <p:blipFill>
          <a:blip r:embed="rId4"/>
          <a:stretch>
            <a:fillRect/>
          </a:stretch>
        </p:blipFill>
        <p:spPr>
          <a:xfrm>
            <a:off x="6951084" y="3369906"/>
            <a:ext cx="1768766" cy="1768766"/>
          </a:xfrm>
          <a:prstGeom prst="rect">
            <a:avLst/>
          </a:prstGeom>
        </p:spPr>
      </p:pic>
      <p:pic>
        <p:nvPicPr>
          <p:cNvPr id="10" name="Content Placeholder 7">
            <a:extLst>
              <a:ext uri="{FF2B5EF4-FFF2-40B4-BE49-F238E27FC236}">
                <a16:creationId xmlns:a16="http://schemas.microsoft.com/office/drawing/2014/main" id="{2FB8B839-95F5-4482-8D1C-2C82B7D3C890}"/>
              </a:ext>
            </a:extLst>
          </p:cNvPr>
          <p:cNvPicPr>
            <a:picLocks noChangeAspect="1"/>
          </p:cNvPicPr>
          <p:nvPr/>
        </p:nvPicPr>
        <p:blipFill>
          <a:blip r:embed="rId5"/>
          <a:stretch>
            <a:fillRect/>
          </a:stretch>
        </p:blipFill>
        <p:spPr>
          <a:xfrm>
            <a:off x="4143872" y="4735702"/>
            <a:ext cx="2733511" cy="1827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e4063f5983_0_5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200"/>
              <a:buNone/>
            </a:pPr>
            <a:r>
              <a:rPr lang="en-GB"/>
              <a:t>Here are some tips based on our five domains </a:t>
            </a:r>
            <a:endParaRPr/>
          </a:p>
        </p:txBody>
      </p:sp>
      <p:sp>
        <p:nvSpPr>
          <p:cNvPr id="145" name="Google Shape;145;ge4063f5983_0_56"/>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800"/>
              <a:buNone/>
            </a:pPr>
            <a:fld id="{00000000-1234-1234-1234-123412341234}" type="slidenum">
              <a:rPr lang="en-GB"/>
              <a:t>19</a:t>
            </a:fld>
            <a:endParaRPr/>
          </a:p>
        </p:txBody>
      </p:sp>
      <p:sp>
        <p:nvSpPr>
          <p:cNvPr id="148" name="Google Shape;148;ge4063f5983_0_56"/>
          <p:cNvSpPr/>
          <p:nvPr/>
        </p:nvSpPr>
        <p:spPr>
          <a:xfrm>
            <a:off x="5368152" y="1294406"/>
            <a:ext cx="3208200" cy="2268300"/>
          </a:xfrm>
          <a:prstGeom prst="wedgeRoundRectCallout">
            <a:avLst>
              <a:gd name="adj1" fmla="val -20833"/>
              <a:gd name="adj2" fmla="val 62500"/>
              <a:gd name="adj3" fmla="val 0"/>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800" i="0" u="none" strike="noStrike" cap="none">
                <a:solidFill>
                  <a:schemeClr val="dk1"/>
                </a:solidFill>
                <a:latin typeface="Trebuchet MS"/>
                <a:ea typeface="Trebuchet MS"/>
                <a:cs typeface="Trebuchet MS"/>
                <a:sym typeface="Trebuchet MS"/>
              </a:rPr>
              <a:t>A bed should be selected based on your individual dog’s preference. For example, does your dog like to curl up or do they prefer to stretch out? Some like to do both!</a:t>
            </a:r>
            <a:endParaRPr>
              <a:latin typeface="Trebuchet MS"/>
              <a:ea typeface="Trebuchet MS"/>
              <a:cs typeface="Trebuchet MS"/>
              <a:sym typeface="Trebuchet MS"/>
            </a:endParaRPr>
          </a:p>
        </p:txBody>
      </p:sp>
      <p:sp>
        <p:nvSpPr>
          <p:cNvPr id="149" name="Google Shape;149;ge4063f5983_0_56"/>
          <p:cNvSpPr/>
          <p:nvPr/>
        </p:nvSpPr>
        <p:spPr>
          <a:xfrm>
            <a:off x="4787077" y="4049653"/>
            <a:ext cx="3645600" cy="2161200"/>
          </a:xfrm>
          <a:prstGeom prst="wedgeRoundRectCallout">
            <a:avLst>
              <a:gd name="adj1" fmla="val -21166"/>
              <a:gd name="adj2" fmla="val 63766"/>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800" i="0" u="none" strike="noStrike" cap="none">
                <a:solidFill>
                  <a:schemeClr val="dk1"/>
                </a:solidFill>
                <a:latin typeface="Trebuchet MS"/>
                <a:ea typeface="Trebuchet MS"/>
                <a:cs typeface="Trebuchet MS"/>
                <a:sym typeface="Trebuchet MS"/>
              </a:rPr>
              <a:t>As a handler it is really important to be aware of how your dog is coping with what you ask of them. If at any time they show signs of finding things stressful you must seek support and guidance.</a:t>
            </a:r>
            <a:endParaRPr sz="1800" i="0" u="none" strike="noStrike" cap="none">
              <a:solidFill>
                <a:schemeClr val="lt1"/>
              </a:solidFill>
              <a:latin typeface="Trebuchet MS"/>
              <a:ea typeface="Trebuchet MS"/>
              <a:cs typeface="Trebuchet MS"/>
              <a:sym typeface="Trebuchet MS"/>
            </a:endParaRPr>
          </a:p>
        </p:txBody>
      </p:sp>
      <p:pic>
        <p:nvPicPr>
          <p:cNvPr id="8" name="Picture 7">
            <a:extLst>
              <a:ext uri="{FF2B5EF4-FFF2-40B4-BE49-F238E27FC236}">
                <a16:creationId xmlns:a16="http://schemas.microsoft.com/office/drawing/2014/main" id="{DEA2F4E1-FA8C-4393-B971-04E79331E9B6}"/>
              </a:ext>
            </a:extLst>
          </p:cNvPr>
          <p:cNvPicPr>
            <a:picLocks noChangeAspect="1"/>
          </p:cNvPicPr>
          <p:nvPr/>
        </p:nvPicPr>
        <p:blipFill rotWithShape="1">
          <a:blip r:embed="rId3"/>
          <a:srcRect t="11398" b="24432"/>
          <a:stretch/>
        </p:blipFill>
        <p:spPr>
          <a:xfrm>
            <a:off x="425450" y="1741080"/>
            <a:ext cx="3735035" cy="1798692"/>
          </a:xfrm>
          <a:prstGeom prst="rect">
            <a:avLst/>
          </a:prstGeom>
        </p:spPr>
      </p:pic>
      <p:pic>
        <p:nvPicPr>
          <p:cNvPr id="9" name="Picture 8">
            <a:extLst>
              <a:ext uri="{FF2B5EF4-FFF2-40B4-BE49-F238E27FC236}">
                <a16:creationId xmlns:a16="http://schemas.microsoft.com/office/drawing/2014/main" id="{2F1487DE-EA04-4012-B295-FB8EE269574D}"/>
              </a:ext>
            </a:extLst>
          </p:cNvPr>
          <p:cNvPicPr>
            <a:picLocks noChangeAspect="1"/>
          </p:cNvPicPr>
          <p:nvPr/>
        </p:nvPicPr>
        <p:blipFill>
          <a:blip r:embed="rId4"/>
          <a:stretch>
            <a:fillRect/>
          </a:stretch>
        </p:blipFill>
        <p:spPr>
          <a:xfrm>
            <a:off x="711323" y="3808352"/>
            <a:ext cx="3244969" cy="2161199"/>
          </a:xfrm>
          <a:prstGeom prst="rect">
            <a:avLst/>
          </a:prstGeom>
        </p:spPr>
      </p:pic>
    </p:spTree>
    <p:extLst>
      <p:ext uri="{BB962C8B-B14F-4D97-AF65-F5344CB8AC3E}">
        <p14:creationId xmlns:p14="http://schemas.microsoft.com/office/powerpoint/2010/main" val="1162670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e4063f5983_0_69"/>
          <p:cNvSpPr/>
          <p:nvPr/>
        </p:nvSpPr>
        <p:spPr>
          <a:xfrm>
            <a:off x="3184701" y="1806119"/>
            <a:ext cx="2735879" cy="40893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ge4063f5983_0_69"/>
          <p:cNvSpPr/>
          <p:nvPr/>
        </p:nvSpPr>
        <p:spPr>
          <a:xfrm>
            <a:off x="252122" y="1806575"/>
            <a:ext cx="2735879" cy="408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ge4063f5983_0_69"/>
          <p:cNvSpPr txBox="1">
            <a:spLocks noGrp="1"/>
          </p:cNvSpPr>
          <p:nvPr>
            <p:ph type="body" idx="1"/>
          </p:nvPr>
        </p:nvSpPr>
        <p:spPr>
          <a:xfrm>
            <a:off x="249191" y="295199"/>
            <a:ext cx="8470659" cy="135262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200"/>
              <a:buNone/>
            </a:pPr>
            <a:r>
              <a:rPr lang="en-GB"/>
              <a:t>Updates from the North West Region on our Operations, Volunteering and Fundraising Activities </a:t>
            </a:r>
            <a:endParaRPr/>
          </a:p>
        </p:txBody>
      </p:sp>
      <p:sp>
        <p:nvSpPr>
          <p:cNvPr id="118" name="Google Shape;118;ge4063f5983_0_69"/>
          <p:cNvSpPr txBox="1">
            <a:spLocks noGrp="1"/>
          </p:cNvSpPr>
          <p:nvPr>
            <p:ph type="body" idx="2"/>
          </p:nvPr>
        </p:nvSpPr>
        <p:spPr>
          <a:xfrm>
            <a:off x="249191" y="1887266"/>
            <a:ext cx="2777527" cy="3897418"/>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2000"/>
              <a:t>Operations</a:t>
            </a:r>
            <a:endParaRPr sz="2000"/>
          </a:p>
          <a:p>
            <a:pPr marL="0" lvl="0" indent="0" algn="l" rtl="0">
              <a:lnSpc>
                <a:spcPct val="115000"/>
              </a:lnSpc>
              <a:spcBef>
                <a:spcPts val="0"/>
              </a:spcBef>
              <a:spcAft>
                <a:spcPts val="0"/>
              </a:spcAft>
              <a:buNone/>
            </a:pPr>
            <a:endParaRPr sz="2000" b="0"/>
          </a:p>
          <a:p>
            <a:pPr indent="-355600">
              <a:lnSpc>
                <a:spcPct val="115000"/>
              </a:lnSpc>
              <a:spcBef>
                <a:spcPts val="0"/>
              </a:spcBef>
              <a:buSzPts val="2000"/>
              <a:buChar char="●"/>
            </a:pPr>
            <a:r>
              <a:rPr lang="en-GB" sz="2000" b="0"/>
              <a:t>29 GD Partnerships</a:t>
            </a:r>
            <a:endParaRPr sz="2000" b="0"/>
          </a:p>
          <a:p>
            <a:pPr indent="-355600">
              <a:lnSpc>
                <a:spcPct val="115000"/>
              </a:lnSpc>
              <a:spcBef>
                <a:spcPts val="0"/>
              </a:spcBef>
              <a:buSzPts val="2000"/>
              <a:buChar char="●"/>
            </a:pPr>
            <a:r>
              <a:rPr lang="en-GB" sz="2000" b="0"/>
              <a:t>Children and Young People</a:t>
            </a:r>
          </a:p>
          <a:p>
            <a:pPr indent="-355600">
              <a:lnSpc>
                <a:spcPct val="114999"/>
              </a:lnSpc>
              <a:spcBef>
                <a:spcPts val="0"/>
              </a:spcBef>
              <a:buSzPts val="2000"/>
              <a:buChar char="●"/>
            </a:pPr>
            <a:r>
              <a:rPr lang="en-GB" sz="2000" b="0"/>
              <a:t>Services for Adults </a:t>
            </a:r>
          </a:p>
          <a:p>
            <a:pPr indent="-355600">
              <a:lnSpc>
                <a:spcPct val="114999"/>
              </a:lnSpc>
              <a:spcBef>
                <a:spcPts val="0"/>
              </a:spcBef>
              <a:buSzPts val="2000"/>
              <a:buChar char="●"/>
            </a:pPr>
            <a:r>
              <a:rPr lang="en-GB" sz="2000" b="0"/>
              <a:t>My Sighted Guide </a:t>
            </a:r>
          </a:p>
          <a:p>
            <a:pPr indent="-355600">
              <a:lnSpc>
                <a:spcPct val="114999"/>
              </a:lnSpc>
              <a:spcBef>
                <a:spcPts val="0"/>
              </a:spcBef>
              <a:buSzPts val="2000"/>
              <a:buChar char="●"/>
            </a:pPr>
            <a:r>
              <a:rPr lang="en-GB" sz="2000" b="0"/>
              <a:t>Puppy Development</a:t>
            </a:r>
          </a:p>
          <a:p>
            <a:pPr marL="457200" lvl="0" indent="-355600" algn="l" rtl="0">
              <a:lnSpc>
                <a:spcPct val="115000"/>
              </a:lnSpc>
              <a:spcBef>
                <a:spcPts val="0"/>
              </a:spcBef>
              <a:spcAft>
                <a:spcPts val="0"/>
              </a:spcAft>
              <a:buSzPts val="2000"/>
              <a:buChar char="●"/>
            </a:pPr>
            <a:r>
              <a:rPr lang="en-GB" sz="2000" b="0"/>
              <a:t>Guidance for Dog Handlers</a:t>
            </a:r>
            <a:endParaRPr sz="2000" b="0"/>
          </a:p>
          <a:p>
            <a:pPr marL="0" lvl="0" indent="0" algn="l" rtl="0">
              <a:lnSpc>
                <a:spcPct val="115000"/>
              </a:lnSpc>
              <a:spcBef>
                <a:spcPts val="0"/>
              </a:spcBef>
              <a:spcAft>
                <a:spcPts val="0"/>
              </a:spcAft>
              <a:buNone/>
            </a:pPr>
            <a:endParaRPr sz="2000" b="0"/>
          </a:p>
          <a:p>
            <a:pPr marL="457200" lvl="0" indent="0" algn="l" rtl="0">
              <a:lnSpc>
                <a:spcPct val="115000"/>
              </a:lnSpc>
              <a:spcBef>
                <a:spcPts val="0"/>
              </a:spcBef>
              <a:spcAft>
                <a:spcPts val="0"/>
              </a:spcAft>
              <a:buSzPts val="1800"/>
              <a:buNone/>
            </a:pPr>
            <a:endParaRPr sz="2000" b="0"/>
          </a:p>
          <a:p>
            <a:pPr marL="0" lvl="0" indent="0" algn="l" rtl="0">
              <a:lnSpc>
                <a:spcPct val="115000"/>
              </a:lnSpc>
              <a:spcBef>
                <a:spcPts val="0"/>
              </a:spcBef>
              <a:spcAft>
                <a:spcPts val="0"/>
              </a:spcAft>
              <a:buSzPts val="1800"/>
              <a:buNone/>
            </a:pPr>
            <a:endParaRPr sz="2200" b="0"/>
          </a:p>
          <a:p>
            <a:pPr marL="0" lvl="0" indent="0" algn="l" rtl="0">
              <a:lnSpc>
                <a:spcPct val="115000"/>
              </a:lnSpc>
              <a:spcBef>
                <a:spcPts val="0"/>
              </a:spcBef>
              <a:spcAft>
                <a:spcPts val="0"/>
              </a:spcAft>
              <a:buSzPts val="1800"/>
              <a:buNone/>
            </a:pPr>
            <a:endParaRPr sz="2200" b="0"/>
          </a:p>
          <a:p>
            <a:pPr marL="0" lvl="0" indent="0" algn="l" rtl="0">
              <a:lnSpc>
                <a:spcPct val="115000"/>
              </a:lnSpc>
              <a:spcBef>
                <a:spcPts val="0"/>
              </a:spcBef>
              <a:spcAft>
                <a:spcPts val="0"/>
              </a:spcAft>
              <a:buSzPts val="1800"/>
              <a:buNone/>
            </a:pPr>
            <a:endParaRPr sz="2200" b="0"/>
          </a:p>
          <a:p>
            <a:pPr marL="0" lvl="0" indent="0" algn="l" rtl="0">
              <a:lnSpc>
                <a:spcPct val="115000"/>
              </a:lnSpc>
              <a:spcBef>
                <a:spcPts val="0"/>
              </a:spcBef>
              <a:spcAft>
                <a:spcPts val="0"/>
              </a:spcAft>
              <a:buSzPts val="1800"/>
              <a:buNone/>
            </a:pPr>
            <a:endParaRPr sz="2200" b="0"/>
          </a:p>
        </p:txBody>
      </p:sp>
      <p:sp>
        <p:nvSpPr>
          <p:cNvPr id="117" name="Google Shape;117;ge4063f5983_0_69"/>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800"/>
              <a:buNone/>
            </a:pPr>
            <a:fld id="{00000000-1234-1234-1234-123412341234}" type="slidenum">
              <a:rPr lang="en-GB"/>
              <a:t>2</a:t>
            </a:fld>
            <a:endParaRPr/>
          </a:p>
        </p:txBody>
      </p:sp>
      <p:sp>
        <p:nvSpPr>
          <p:cNvPr id="119" name="Google Shape;119;ge4063f5983_0_69"/>
          <p:cNvSpPr txBox="1">
            <a:spLocks noGrp="1"/>
          </p:cNvSpPr>
          <p:nvPr>
            <p:ph type="body" idx="4294967295"/>
          </p:nvPr>
        </p:nvSpPr>
        <p:spPr>
          <a:xfrm>
            <a:off x="3223418" y="1935198"/>
            <a:ext cx="2697163" cy="3897313"/>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2000"/>
              <a:t>Volunteering</a:t>
            </a:r>
            <a:endParaRPr sz="2000"/>
          </a:p>
          <a:p>
            <a:pPr marL="0" lvl="0" indent="0" algn="l" rtl="0">
              <a:lnSpc>
                <a:spcPct val="115000"/>
              </a:lnSpc>
              <a:spcBef>
                <a:spcPts val="0"/>
              </a:spcBef>
              <a:spcAft>
                <a:spcPts val="0"/>
              </a:spcAft>
              <a:buNone/>
            </a:pPr>
            <a:endParaRPr sz="2000" b="0"/>
          </a:p>
          <a:p>
            <a:pPr indent="-355600">
              <a:lnSpc>
                <a:spcPct val="115000"/>
              </a:lnSpc>
              <a:spcBef>
                <a:spcPts val="0"/>
              </a:spcBef>
              <a:buSzPts val="2000"/>
              <a:buFont typeface="Arial"/>
              <a:buChar char="●"/>
            </a:pPr>
            <a:r>
              <a:rPr lang="en-GB" sz="2000" b="0"/>
              <a:t>Media Champions</a:t>
            </a:r>
          </a:p>
          <a:p>
            <a:pPr marL="457200" lvl="0" indent="-355600" algn="l" rtl="0">
              <a:lnSpc>
                <a:spcPct val="115000"/>
              </a:lnSpc>
              <a:spcBef>
                <a:spcPts val="0"/>
              </a:spcBef>
              <a:spcAft>
                <a:spcPts val="0"/>
              </a:spcAft>
              <a:buSzPts val="2000"/>
              <a:buChar char="●"/>
            </a:pPr>
            <a:r>
              <a:rPr lang="en-GB" sz="2000" b="0"/>
              <a:t>Volunteer Expenses</a:t>
            </a:r>
          </a:p>
          <a:p>
            <a:pPr marL="457200" lvl="0" indent="-355600" algn="l" rtl="0">
              <a:lnSpc>
                <a:spcPct val="115000"/>
              </a:lnSpc>
              <a:spcBef>
                <a:spcPts val="0"/>
              </a:spcBef>
              <a:spcAft>
                <a:spcPts val="0"/>
              </a:spcAft>
              <a:buSzPts val="2000"/>
              <a:buChar char="●"/>
            </a:pPr>
            <a:r>
              <a:rPr lang="en-GB" sz="2000" b="0"/>
              <a:t>Changes to the Team</a:t>
            </a:r>
          </a:p>
          <a:p>
            <a:pPr marL="457200" lvl="0" indent="-355600" algn="l" rtl="0">
              <a:lnSpc>
                <a:spcPct val="115000"/>
              </a:lnSpc>
              <a:spcBef>
                <a:spcPts val="0"/>
              </a:spcBef>
              <a:spcAft>
                <a:spcPts val="0"/>
              </a:spcAft>
              <a:buSzPts val="2000"/>
              <a:buChar char="●"/>
            </a:pPr>
            <a:r>
              <a:rPr lang="en-GB" sz="2000" b="0"/>
              <a:t>Investors in Volunteers </a:t>
            </a:r>
          </a:p>
          <a:p>
            <a:pPr marL="457200" lvl="0" indent="-355600" algn="l" rtl="0">
              <a:lnSpc>
                <a:spcPct val="115000"/>
              </a:lnSpc>
              <a:spcBef>
                <a:spcPts val="0"/>
              </a:spcBef>
              <a:spcAft>
                <a:spcPts val="0"/>
              </a:spcAft>
              <a:buSzPts val="2000"/>
              <a:buChar char="●"/>
            </a:pPr>
            <a:r>
              <a:rPr lang="en-GB" sz="2000" b="0"/>
              <a:t>Welcome Day</a:t>
            </a:r>
            <a:endParaRPr sz="2000" b="0"/>
          </a:p>
          <a:p>
            <a:pPr marL="0" lvl="0" indent="0" algn="l" rtl="0">
              <a:lnSpc>
                <a:spcPct val="115000"/>
              </a:lnSpc>
              <a:spcBef>
                <a:spcPts val="0"/>
              </a:spcBef>
              <a:spcAft>
                <a:spcPts val="0"/>
              </a:spcAft>
              <a:buNone/>
            </a:pPr>
            <a:endParaRPr sz="2000" b="0"/>
          </a:p>
          <a:p>
            <a:pPr marL="457200" lvl="0" indent="0" algn="l" rtl="0">
              <a:lnSpc>
                <a:spcPct val="115000"/>
              </a:lnSpc>
              <a:spcBef>
                <a:spcPts val="0"/>
              </a:spcBef>
              <a:spcAft>
                <a:spcPts val="0"/>
              </a:spcAft>
              <a:buSzPts val="1800"/>
              <a:buNone/>
            </a:pPr>
            <a:endParaRPr sz="2000" b="0"/>
          </a:p>
          <a:p>
            <a:pPr marL="0" lvl="0" indent="0" algn="l" rtl="0">
              <a:lnSpc>
                <a:spcPct val="115000"/>
              </a:lnSpc>
              <a:spcBef>
                <a:spcPts val="0"/>
              </a:spcBef>
              <a:spcAft>
                <a:spcPts val="0"/>
              </a:spcAft>
              <a:buSzPts val="1800"/>
              <a:buNone/>
            </a:pPr>
            <a:endParaRPr sz="2200" b="0"/>
          </a:p>
          <a:p>
            <a:pPr marL="0" lvl="0" indent="0" algn="l" rtl="0">
              <a:lnSpc>
                <a:spcPct val="115000"/>
              </a:lnSpc>
              <a:spcBef>
                <a:spcPts val="0"/>
              </a:spcBef>
              <a:spcAft>
                <a:spcPts val="0"/>
              </a:spcAft>
              <a:buSzPts val="1800"/>
              <a:buNone/>
            </a:pPr>
            <a:endParaRPr sz="2200" b="0"/>
          </a:p>
          <a:p>
            <a:pPr marL="0" lvl="0" indent="0" algn="l" rtl="0">
              <a:lnSpc>
                <a:spcPct val="115000"/>
              </a:lnSpc>
              <a:spcBef>
                <a:spcPts val="0"/>
              </a:spcBef>
              <a:spcAft>
                <a:spcPts val="0"/>
              </a:spcAft>
              <a:buSzPts val="1800"/>
              <a:buNone/>
            </a:pPr>
            <a:endParaRPr sz="2200" b="0"/>
          </a:p>
          <a:p>
            <a:pPr marL="0" lvl="0" indent="0" algn="l" rtl="0">
              <a:lnSpc>
                <a:spcPct val="115000"/>
              </a:lnSpc>
              <a:spcBef>
                <a:spcPts val="0"/>
              </a:spcBef>
              <a:spcAft>
                <a:spcPts val="0"/>
              </a:spcAft>
              <a:buSzPts val="1800"/>
              <a:buNone/>
            </a:pPr>
            <a:endParaRPr sz="2200" b="0"/>
          </a:p>
        </p:txBody>
      </p:sp>
      <p:sp>
        <p:nvSpPr>
          <p:cNvPr id="8" name="Google Shape;114;ge4063f5983_0_69">
            <a:extLst>
              <a:ext uri="{FF2B5EF4-FFF2-40B4-BE49-F238E27FC236}">
                <a16:creationId xmlns:a16="http://schemas.microsoft.com/office/drawing/2014/main" id="{52087259-7D07-46F5-A3A5-AEEE075D7536}"/>
              </a:ext>
            </a:extLst>
          </p:cNvPr>
          <p:cNvSpPr/>
          <p:nvPr/>
        </p:nvSpPr>
        <p:spPr>
          <a:xfrm>
            <a:off x="6117281" y="1806119"/>
            <a:ext cx="2700629" cy="4089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9;ge4063f5983_0_69">
            <a:extLst>
              <a:ext uri="{FF2B5EF4-FFF2-40B4-BE49-F238E27FC236}">
                <a16:creationId xmlns:a16="http://schemas.microsoft.com/office/drawing/2014/main" id="{BD1ED415-3BBE-484F-9CFD-471031301704}"/>
              </a:ext>
            </a:extLst>
          </p:cNvPr>
          <p:cNvSpPr txBox="1">
            <a:spLocks/>
          </p:cNvSpPr>
          <p:nvPr/>
        </p:nvSpPr>
        <p:spPr>
          <a:xfrm>
            <a:off x="6237800" y="1872473"/>
            <a:ext cx="2654078" cy="392700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800"/>
              </a:spcBef>
              <a:spcAft>
                <a:spcPts val="0"/>
              </a:spcAft>
              <a:buClr>
                <a:schemeClr val="dk1"/>
              </a:buClr>
              <a:buSzPts val="1800"/>
              <a:buFont typeface="Arial"/>
              <a:buNone/>
              <a:defRPr sz="1800" b="1" i="0" u="none" strike="noStrike" cap="none">
                <a:solidFill>
                  <a:schemeClr val="dk1"/>
                </a:solidFill>
                <a:latin typeface="Trebuchet MS"/>
                <a:ea typeface="Trebuchet MS"/>
                <a:cs typeface="Trebuchet MS"/>
                <a:sym typeface="Trebuchet MS"/>
              </a:defRPr>
            </a:lvl1pPr>
            <a:lvl2pPr marL="914400" marR="0" lvl="1" indent="-342900" algn="l" rtl="0">
              <a:lnSpc>
                <a:spcPct val="100000"/>
              </a:lnSpc>
              <a:spcBef>
                <a:spcPts val="12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2pPr>
            <a:lvl3pPr marL="1371600" marR="0" lvl="2" indent="-342900" algn="l" rtl="0">
              <a:lnSpc>
                <a:spcPct val="100000"/>
              </a:lnSpc>
              <a:spcBef>
                <a:spcPts val="9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0"/>
              </a:spcBef>
              <a:spcAft>
                <a:spcPts val="0"/>
              </a:spcAft>
              <a:buClr>
                <a:schemeClr val="dk1"/>
              </a:buClr>
              <a:buSzPts val="1800"/>
              <a:buFont typeface="Trebuchet MS"/>
              <a:buNone/>
              <a:defRPr sz="1800"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1800"/>
              </a:spcBef>
              <a:spcAft>
                <a:spcPts val="0"/>
              </a:spcAft>
              <a:buClr>
                <a:schemeClr val="dk1"/>
              </a:buClr>
              <a:buSzPts val="1800"/>
              <a:buFont typeface="Trebuchet MS"/>
              <a:buNone/>
              <a:defRPr sz="10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9pPr>
          </a:lstStyle>
          <a:p>
            <a:pPr marL="0" indent="0">
              <a:lnSpc>
                <a:spcPct val="115000"/>
              </a:lnSpc>
              <a:spcBef>
                <a:spcPts val="0"/>
              </a:spcBef>
            </a:pPr>
            <a:r>
              <a:rPr lang="en-GB" sz="2000"/>
              <a:t>Fundraising</a:t>
            </a:r>
          </a:p>
          <a:p>
            <a:pPr marL="0" indent="0">
              <a:lnSpc>
                <a:spcPct val="115000"/>
              </a:lnSpc>
              <a:spcBef>
                <a:spcPts val="0"/>
              </a:spcBef>
            </a:pPr>
            <a:endParaRPr lang="en-GB" sz="2000" b="0"/>
          </a:p>
          <a:p>
            <a:pPr indent="-355600">
              <a:lnSpc>
                <a:spcPct val="115000"/>
              </a:lnSpc>
              <a:spcBef>
                <a:spcPts val="0"/>
              </a:spcBef>
              <a:buSzPts val="2000"/>
              <a:buFont typeface="Arial"/>
              <a:buChar char="●"/>
            </a:pPr>
            <a:r>
              <a:rPr lang="en-GB" sz="2000" b="0"/>
              <a:t>Returning to Communities</a:t>
            </a:r>
          </a:p>
          <a:p>
            <a:pPr indent="-355600">
              <a:lnSpc>
                <a:spcPct val="115000"/>
              </a:lnSpc>
              <a:spcBef>
                <a:spcPts val="0"/>
              </a:spcBef>
              <a:buSzPts val="2000"/>
              <a:buFont typeface="Arial"/>
              <a:buChar char="●"/>
            </a:pPr>
            <a:r>
              <a:rPr lang="en-GB" sz="2000" b="0"/>
              <a:t>Looking Ahead</a:t>
            </a:r>
          </a:p>
          <a:p>
            <a:pPr indent="-355600">
              <a:lnSpc>
                <a:spcPct val="115000"/>
              </a:lnSpc>
              <a:spcBef>
                <a:spcPts val="0"/>
              </a:spcBef>
              <a:buSzPts val="2000"/>
              <a:buFont typeface="Arial"/>
              <a:buChar char="●"/>
            </a:pPr>
            <a:r>
              <a:rPr lang="en-GB" sz="2000" b="0"/>
              <a:t>Guide Dogs’ 90</a:t>
            </a:r>
            <a:r>
              <a:rPr lang="en-GB" sz="2000" b="0" baseline="30000"/>
              <a:t>th</a:t>
            </a:r>
            <a:r>
              <a:rPr lang="en-GB" sz="2000" b="0"/>
              <a:t> Anniversary</a:t>
            </a:r>
          </a:p>
          <a:p>
            <a:pPr marL="0" indent="0">
              <a:lnSpc>
                <a:spcPct val="115000"/>
              </a:lnSpc>
              <a:spcBef>
                <a:spcPts val="0"/>
              </a:spcBef>
            </a:pPr>
            <a:endParaRPr lang="en-GB" sz="2000" b="0"/>
          </a:p>
          <a:p>
            <a:pPr indent="0">
              <a:lnSpc>
                <a:spcPct val="115000"/>
              </a:lnSpc>
              <a:spcBef>
                <a:spcPts val="0"/>
              </a:spcBef>
            </a:pPr>
            <a:endParaRPr lang="en-GB" sz="2000" b="0"/>
          </a:p>
          <a:p>
            <a:pPr marL="0" indent="0">
              <a:lnSpc>
                <a:spcPct val="115000"/>
              </a:lnSpc>
              <a:spcBef>
                <a:spcPts val="0"/>
              </a:spcBef>
            </a:pPr>
            <a:endParaRPr lang="en-GB" sz="2200" b="0"/>
          </a:p>
          <a:p>
            <a:pPr marL="0" indent="0">
              <a:lnSpc>
                <a:spcPct val="115000"/>
              </a:lnSpc>
              <a:spcBef>
                <a:spcPts val="0"/>
              </a:spcBef>
            </a:pPr>
            <a:endParaRPr lang="en-GB" sz="2200" b="0"/>
          </a:p>
          <a:p>
            <a:pPr marL="0" indent="0">
              <a:lnSpc>
                <a:spcPct val="115000"/>
              </a:lnSpc>
              <a:spcBef>
                <a:spcPts val="0"/>
              </a:spcBef>
            </a:pPr>
            <a:endParaRPr lang="en-GB" sz="2200" b="0"/>
          </a:p>
          <a:p>
            <a:pPr marL="0" indent="0">
              <a:lnSpc>
                <a:spcPct val="115000"/>
              </a:lnSpc>
              <a:spcBef>
                <a:spcPts val="0"/>
              </a:spcBef>
            </a:pPr>
            <a:endParaRPr lang="en-GB" sz="2200" b="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d698752477_1_188"/>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200"/>
              <a:buNone/>
            </a:pPr>
            <a:r>
              <a:rPr lang="en-GB">
                <a:solidFill>
                  <a:schemeClr val="accent1"/>
                </a:solidFill>
              </a:rPr>
              <a:t>Thank you for joining us today!</a:t>
            </a:r>
            <a:endParaRPr>
              <a:solidFill>
                <a:schemeClr val="accent1"/>
              </a:solidFill>
            </a:endParaRPr>
          </a:p>
        </p:txBody>
      </p:sp>
      <p:sp>
        <p:nvSpPr>
          <p:cNvPr id="162" name="Google Shape;162;gd698752477_1_188"/>
          <p:cNvSpPr txBox="1">
            <a:spLocks noGrp="1"/>
          </p:cNvSpPr>
          <p:nvPr>
            <p:ph type="body" idx="2"/>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1800"/>
              </a:spcBef>
              <a:spcAft>
                <a:spcPts val="0"/>
              </a:spcAft>
              <a:buClr>
                <a:schemeClr val="dk2"/>
              </a:buClr>
              <a:buSzPts val="1800"/>
              <a:buFont typeface="Arial"/>
              <a:buNone/>
            </a:pPr>
            <a:r>
              <a:rPr lang="en-GB" sz="2200"/>
              <a:t>Details of your next regional round-up event will be published on the Volunteer Information Point and in The Guide e-newsletter.</a:t>
            </a:r>
            <a:endParaRPr sz="2200"/>
          </a:p>
          <a:p>
            <a:pPr marL="0" lvl="0" indent="0" algn="l" rtl="0">
              <a:lnSpc>
                <a:spcPct val="100000"/>
              </a:lnSpc>
              <a:spcBef>
                <a:spcPts val="1800"/>
              </a:spcBef>
              <a:spcAft>
                <a:spcPts val="0"/>
              </a:spcAft>
              <a:buSzPts val="1800"/>
              <a:buNone/>
            </a:pPr>
            <a:endParaRPr/>
          </a:p>
          <a:p>
            <a:pPr marL="0" lvl="0" indent="0" algn="l" rtl="0">
              <a:lnSpc>
                <a:spcPct val="100000"/>
              </a:lnSpc>
              <a:spcBef>
                <a:spcPts val="1800"/>
              </a:spcBef>
              <a:spcAft>
                <a:spcPts val="0"/>
              </a:spcAft>
              <a:buSzPts val="1800"/>
              <a:buNone/>
            </a:pPr>
            <a:endParaRPr/>
          </a:p>
          <a:p>
            <a:pPr marL="0" lvl="0" indent="0" algn="l" rtl="0">
              <a:lnSpc>
                <a:spcPct val="100000"/>
              </a:lnSpc>
              <a:spcBef>
                <a:spcPts val="1800"/>
              </a:spcBef>
              <a:spcAft>
                <a:spcPts val="0"/>
              </a:spcAft>
              <a:buClr>
                <a:srgbClr val="FFFFFF"/>
              </a:buClr>
              <a:buSzPts val="1800"/>
              <a:buFont typeface="Arial"/>
              <a:buNone/>
            </a:pPr>
            <a:r>
              <a:rPr lang="en-GB"/>
              <a:t>Document Ends.</a:t>
            </a:r>
            <a:endParaRPr/>
          </a:p>
        </p:txBody>
      </p:sp>
      <p:sp>
        <p:nvSpPr>
          <p:cNvPr id="163" name="Google Shape;163;gd698752477_1_188"/>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GB"/>
              <a:t>20</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5242-643B-4636-803F-05C3606C96AF}"/>
              </a:ext>
            </a:extLst>
          </p:cNvPr>
          <p:cNvSpPr>
            <a:spLocks noGrp="1"/>
          </p:cNvSpPr>
          <p:nvPr>
            <p:ph type="ctrTitle"/>
          </p:nvPr>
        </p:nvSpPr>
        <p:spPr/>
        <p:txBody>
          <a:bodyPr/>
          <a:lstStyle/>
          <a:p>
            <a:r>
              <a:rPr lang="en-GB"/>
              <a:t>Regional Marcomms (Marketing and Communications) update</a:t>
            </a:r>
          </a:p>
        </p:txBody>
      </p:sp>
      <p:sp>
        <p:nvSpPr>
          <p:cNvPr id="3" name="Subtitle 2">
            <a:extLst>
              <a:ext uri="{FF2B5EF4-FFF2-40B4-BE49-F238E27FC236}">
                <a16:creationId xmlns:a16="http://schemas.microsoft.com/office/drawing/2014/main" id="{67136F52-D7D2-4BAF-B5ED-262E91869E4C}"/>
              </a:ext>
            </a:extLst>
          </p:cNvPr>
          <p:cNvSpPr>
            <a:spLocks noGrp="1"/>
          </p:cNvSpPr>
          <p:nvPr>
            <p:ph type="subTitle" idx="1"/>
          </p:nvPr>
        </p:nvSpPr>
        <p:spPr/>
        <p:txBody>
          <a:bodyPr/>
          <a:lstStyle/>
          <a:p>
            <a:r>
              <a:rPr lang="en-GB" sz="2400"/>
              <a:t>Media Champions</a:t>
            </a:r>
          </a:p>
          <a:p>
            <a:r>
              <a:rPr lang="en-GB" sz="2400"/>
              <a:t>A new volunteer role to celebrate your success</a:t>
            </a:r>
          </a:p>
        </p:txBody>
      </p:sp>
    </p:spTree>
    <p:extLst>
      <p:ext uri="{BB962C8B-B14F-4D97-AF65-F5344CB8AC3E}">
        <p14:creationId xmlns:p14="http://schemas.microsoft.com/office/powerpoint/2010/main" val="4272105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7;p1">
            <a:extLst>
              <a:ext uri="{FF2B5EF4-FFF2-40B4-BE49-F238E27FC236}">
                <a16:creationId xmlns:a16="http://schemas.microsoft.com/office/drawing/2014/main" id="{ECEFC2EB-CB87-4E4F-8232-ABC6027BBDF3}"/>
              </a:ext>
            </a:extLst>
          </p:cNvPr>
          <p:cNvSpPr txBox="1">
            <a:spLocks/>
          </p:cNvSpPr>
          <p:nvPr/>
        </p:nvSpPr>
        <p:spPr>
          <a:xfrm>
            <a:off x="407662" y="754062"/>
            <a:ext cx="8328675" cy="477202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Trebuchet MS"/>
                <a:ea typeface="Trebuchet MS"/>
                <a:cs typeface="Trebuchet MS"/>
                <a:sym typeface="Trebuchet MS"/>
              </a:defRPr>
            </a:lvl1pPr>
            <a:lvl2pPr marL="914400" marR="0" lvl="1" indent="-228600" algn="l" rtl="0">
              <a:lnSpc>
                <a:spcPct val="100000"/>
              </a:lnSpc>
              <a:spcBef>
                <a:spcPts val="1200"/>
              </a:spcBef>
              <a:spcAft>
                <a:spcPts val="0"/>
              </a:spcAft>
              <a:buClr>
                <a:schemeClr val="dk1"/>
              </a:buClr>
              <a:buSzPts val="2200"/>
              <a:buFont typeface="Trebuchet MS"/>
              <a:buNone/>
              <a:defRPr sz="2200" b="0" i="0" u="none" strike="noStrike" cap="none">
                <a:solidFill>
                  <a:schemeClr val="dk1"/>
                </a:solidFill>
                <a:latin typeface="Trebuchet MS"/>
                <a:ea typeface="Trebuchet MS"/>
                <a:cs typeface="Trebuchet MS"/>
                <a:sym typeface="Trebuchet MS"/>
              </a:defRPr>
            </a:lvl2pPr>
            <a:lvl3pPr marL="1371600" marR="0" lvl="2" indent="-228600" algn="l" rtl="0">
              <a:lnSpc>
                <a:spcPct val="100000"/>
              </a:lnSpc>
              <a:spcBef>
                <a:spcPts val="0"/>
              </a:spcBef>
              <a:spcAft>
                <a:spcPts val="0"/>
              </a:spcAft>
              <a:buClr>
                <a:schemeClr val="dk1"/>
              </a:buClr>
              <a:buSzPts val="2200"/>
              <a:buFont typeface="Trebuchet MS"/>
              <a:buNone/>
              <a:defRPr sz="2200" b="0" i="0" u="none" strike="noStrike" cap="none">
                <a:solidFill>
                  <a:schemeClr val="dk1"/>
                </a:solidFill>
                <a:latin typeface="Trebuchet MS"/>
                <a:ea typeface="Trebuchet MS"/>
                <a:cs typeface="Trebuchet MS"/>
                <a:sym typeface="Trebuchet MS"/>
              </a:defRPr>
            </a:lvl3pPr>
            <a:lvl4pPr marL="1828800" marR="0" lvl="3" indent="-228600" algn="l" rtl="0">
              <a:lnSpc>
                <a:spcPct val="100000"/>
              </a:lnSpc>
              <a:spcBef>
                <a:spcPts val="0"/>
              </a:spcBef>
              <a:spcAft>
                <a:spcPts val="0"/>
              </a:spcAft>
              <a:buClr>
                <a:schemeClr val="dk1"/>
              </a:buClr>
              <a:buSzPts val="2200"/>
              <a:buFont typeface="Trebuchet MS"/>
              <a:buNone/>
              <a:defRPr sz="2200" b="0" i="0" u="none" strike="noStrike" cap="none">
                <a:solidFill>
                  <a:schemeClr val="dk1"/>
                </a:solidFill>
                <a:latin typeface="Trebuchet MS"/>
                <a:ea typeface="Trebuchet MS"/>
                <a:cs typeface="Trebuchet MS"/>
                <a:sym typeface="Trebuchet MS"/>
              </a:defRPr>
            </a:lvl4pPr>
            <a:lvl5pPr marL="2286000" marR="0" lvl="4" indent="-228600" algn="l" rtl="0">
              <a:lnSpc>
                <a:spcPct val="100000"/>
              </a:lnSpc>
              <a:spcBef>
                <a:spcPts val="0"/>
              </a:spcBef>
              <a:spcAft>
                <a:spcPts val="0"/>
              </a:spcAft>
              <a:buClr>
                <a:schemeClr val="dk1"/>
              </a:buClr>
              <a:buSzPts val="2200"/>
              <a:buFont typeface="Trebuchet MS"/>
              <a:buNone/>
              <a:defRPr sz="22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9pPr>
          </a:lstStyle>
          <a:p>
            <a:pPr marL="257175" marR="0" lvl="0" indent="-25717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2400" b="0" i="0" u="none" strike="noStrike" kern="0" cap="none" spc="0" normalizeH="0" baseline="0" noProof="0">
              <a:ln>
                <a:noFill/>
              </a:ln>
              <a:solidFill>
                <a:schemeClr val="bg1"/>
              </a:solidFill>
              <a:effectLst/>
              <a:uLnTx/>
              <a:uFillTx/>
              <a:latin typeface="Trebuchet MS" panose="020B0603020202020204" pitchFamily="34" charset="0"/>
              <a:cs typeface="Arial"/>
              <a:sym typeface="Arial"/>
            </a:endParaRPr>
          </a:p>
        </p:txBody>
      </p:sp>
      <p:pic>
        <p:nvPicPr>
          <p:cNvPr id="3" name="Picture 2">
            <a:extLst>
              <a:ext uri="{FF2B5EF4-FFF2-40B4-BE49-F238E27FC236}">
                <a16:creationId xmlns:a16="http://schemas.microsoft.com/office/drawing/2014/main" id="{C7CD1A17-46DA-4D08-B68D-6C34D640D5CE}"/>
              </a:ext>
            </a:extLst>
          </p:cNvPr>
          <p:cNvPicPr>
            <a:picLocks noChangeAspect="1"/>
          </p:cNvPicPr>
          <p:nvPr/>
        </p:nvPicPr>
        <p:blipFill>
          <a:blip r:embed="rId3"/>
          <a:stretch>
            <a:fillRect/>
          </a:stretch>
        </p:blipFill>
        <p:spPr>
          <a:xfrm>
            <a:off x="6871654" y="5627688"/>
            <a:ext cx="1420491" cy="615749"/>
          </a:xfrm>
          <a:prstGeom prst="rect">
            <a:avLst/>
          </a:prstGeom>
        </p:spPr>
      </p:pic>
      <p:sp>
        <p:nvSpPr>
          <p:cNvPr id="8" name="Text Placeholder 7">
            <a:extLst>
              <a:ext uri="{FF2B5EF4-FFF2-40B4-BE49-F238E27FC236}">
                <a16:creationId xmlns:a16="http://schemas.microsoft.com/office/drawing/2014/main" id="{BD15BEFF-FEDD-496E-8208-1140CC298010}"/>
              </a:ext>
            </a:extLst>
          </p:cNvPr>
          <p:cNvSpPr>
            <a:spLocks noGrp="1"/>
          </p:cNvSpPr>
          <p:nvPr>
            <p:ph type="body" idx="2"/>
          </p:nvPr>
        </p:nvSpPr>
        <p:spPr>
          <a:xfrm>
            <a:off x="441937" y="614562"/>
            <a:ext cx="8294400" cy="5489376"/>
          </a:xfrm>
        </p:spPr>
        <p:txBody>
          <a:bodyPr>
            <a:normAutofit fontScale="92500" lnSpcReduction="20000"/>
          </a:bodyPr>
          <a:lstStyle/>
          <a:p>
            <a:pPr marR="0" lvl="0" indent="-4572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GB" sz="3000" b="0" i="0" u="none" strike="noStrike" kern="0" cap="none" spc="0" normalizeH="0" baseline="0" noProof="0">
                <a:ln>
                  <a:noFill/>
                </a:ln>
                <a:solidFill>
                  <a:schemeClr val="bg1"/>
                </a:solidFill>
                <a:effectLst/>
                <a:uLnTx/>
                <a:uFillTx/>
                <a:latin typeface="Trebuchet MS" panose="020B0603020202020204" pitchFamily="34" charset="0"/>
                <a:cs typeface="Arial"/>
                <a:sym typeface="Arial"/>
              </a:rPr>
              <a:t>Media champions are volunteers who can help identify news stories and share them with media. Training provided.</a:t>
            </a:r>
          </a:p>
          <a:p>
            <a:pPr marR="0" lvl="0" indent="-4572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endParaRPr kumimoji="0" lang="en-GB" sz="3000" b="0" i="0" u="none" strike="noStrike" kern="0" cap="none" spc="0" normalizeH="0" baseline="0" noProof="0">
              <a:ln>
                <a:noFill/>
              </a:ln>
              <a:solidFill>
                <a:schemeClr val="bg1"/>
              </a:solidFill>
              <a:effectLst/>
              <a:uLnTx/>
              <a:uFillTx/>
              <a:latin typeface="Trebuchet MS" panose="020B0603020202020204" pitchFamily="34" charset="0"/>
              <a:cs typeface="Arial"/>
              <a:sym typeface="Arial"/>
            </a:endParaRPr>
          </a:p>
          <a:p>
            <a:pPr marR="0" lvl="0" indent="-4572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GB" sz="3000" b="0" i="0" u="none" strike="noStrike" kern="0" cap="none" spc="0" normalizeH="0" baseline="0" noProof="0">
                <a:ln>
                  <a:noFill/>
                </a:ln>
                <a:solidFill>
                  <a:schemeClr val="bg1"/>
                </a:solidFill>
                <a:effectLst/>
                <a:uLnTx/>
                <a:uFillTx/>
                <a:latin typeface="Trebuchet MS" panose="020B0603020202020204" pitchFamily="34" charset="0"/>
                <a:cs typeface="Arial"/>
                <a:sym typeface="Arial"/>
              </a:rPr>
              <a:t>Got a story to share? You can let your Regional Marcomms manager or your local media champion know (when in post) and together we’ll spread the word! </a:t>
            </a:r>
          </a:p>
          <a:p>
            <a:pPr marR="0" lvl="0" indent="-4572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endParaRPr kumimoji="0" lang="en-GB" sz="3000" b="0" i="0" u="none" strike="noStrike" kern="0" cap="none" spc="0" normalizeH="0" baseline="0" noProof="0">
              <a:ln>
                <a:noFill/>
              </a:ln>
              <a:solidFill>
                <a:schemeClr val="bg1"/>
              </a:solidFill>
              <a:effectLst/>
              <a:uLnTx/>
              <a:uFillTx/>
              <a:latin typeface="Trebuchet MS" panose="020B0603020202020204" pitchFamily="34" charset="0"/>
              <a:cs typeface="Arial"/>
              <a:sym typeface="Arial"/>
            </a:endParaRPr>
          </a:p>
          <a:p>
            <a:pPr marR="0" lvl="0" indent="-4572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GB" sz="3000" b="0" i="0" u="none" strike="noStrike" kern="0" cap="none" spc="0" normalizeH="0" baseline="0" noProof="0">
                <a:ln>
                  <a:noFill/>
                </a:ln>
                <a:solidFill>
                  <a:schemeClr val="bg1"/>
                </a:solidFill>
                <a:effectLst/>
                <a:uLnTx/>
                <a:uFillTx/>
                <a:latin typeface="Trebuchet MS" panose="020B0603020202020204" pitchFamily="34" charset="0"/>
                <a:cs typeface="Arial"/>
                <a:sym typeface="Arial"/>
              </a:rPr>
              <a:t>Recruiting 1 or 2 per region to start with, to be on board in time for our special 90</a:t>
            </a:r>
            <a:r>
              <a:rPr kumimoji="0" lang="en-GB" sz="3000" b="0" i="0" u="none" strike="noStrike" kern="0" cap="none" spc="0" normalizeH="0" baseline="30000" noProof="0">
                <a:ln>
                  <a:noFill/>
                </a:ln>
                <a:solidFill>
                  <a:schemeClr val="bg1"/>
                </a:solidFill>
                <a:effectLst/>
                <a:uLnTx/>
                <a:uFillTx/>
                <a:latin typeface="Trebuchet MS" panose="020B0603020202020204" pitchFamily="34" charset="0"/>
                <a:cs typeface="Arial"/>
                <a:sym typeface="Arial"/>
              </a:rPr>
              <a:t>th</a:t>
            </a:r>
            <a:r>
              <a:rPr kumimoji="0" lang="en-GB" sz="3000" b="0" i="0" u="none" strike="noStrike" kern="0" cap="none" spc="0" normalizeH="0" baseline="0" noProof="0">
                <a:ln>
                  <a:noFill/>
                </a:ln>
                <a:solidFill>
                  <a:schemeClr val="bg1"/>
                </a:solidFill>
                <a:effectLst/>
                <a:uLnTx/>
                <a:uFillTx/>
                <a:latin typeface="Trebuchet MS" panose="020B0603020202020204" pitchFamily="34" charset="0"/>
                <a:cs typeface="Arial"/>
                <a:sym typeface="Arial"/>
              </a:rPr>
              <a:t> Birthday Guide Dogs appeal in October. The 90</a:t>
            </a:r>
            <a:r>
              <a:rPr kumimoji="0" lang="en-GB" sz="3000" b="0" i="0" u="none" strike="noStrike" kern="0" cap="none" spc="0" normalizeH="0" baseline="30000" noProof="0">
                <a:ln>
                  <a:noFill/>
                </a:ln>
                <a:solidFill>
                  <a:schemeClr val="bg1"/>
                </a:solidFill>
                <a:effectLst/>
                <a:uLnTx/>
                <a:uFillTx/>
                <a:latin typeface="Trebuchet MS" panose="020B0603020202020204" pitchFamily="34" charset="0"/>
                <a:cs typeface="Arial"/>
                <a:sym typeface="Arial"/>
              </a:rPr>
              <a:t>th</a:t>
            </a:r>
            <a:r>
              <a:rPr kumimoji="0" lang="en-GB" sz="3000" b="0" i="0" u="none" strike="noStrike" kern="0" cap="none" spc="0" normalizeH="0" baseline="0" noProof="0">
                <a:ln>
                  <a:noFill/>
                </a:ln>
                <a:solidFill>
                  <a:schemeClr val="bg1"/>
                </a:solidFill>
                <a:effectLst/>
                <a:uLnTx/>
                <a:uFillTx/>
                <a:latin typeface="Trebuchet MS" panose="020B0603020202020204" pitchFamily="34" charset="0"/>
                <a:cs typeface="Arial"/>
                <a:sym typeface="Arial"/>
              </a:rPr>
              <a:t> Birthday Appeal is gaining momentum with lots of media activity and community promotion planned across our very large region</a:t>
            </a:r>
          </a:p>
          <a:p>
            <a:endParaRPr lang="en-GB"/>
          </a:p>
        </p:txBody>
      </p:sp>
    </p:spTree>
    <p:extLst>
      <p:ext uri="{BB962C8B-B14F-4D97-AF65-F5344CB8AC3E}">
        <p14:creationId xmlns:p14="http://schemas.microsoft.com/office/powerpoint/2010/main" val="222576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e4063f5983_0_14"/>
          <p:cNvSpPr/>
          <p:nvPr/>
        </p:nvSpPr>
        <p:spPr>
          <a:xfrm>
            <a:off x="425450" y="1806575"/>
            <a:ext cx="5088600" cy="4089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ge4063f5983_0_1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200"/>
              <a:buNone/>
            </a:pPr>
            <a:r>
              <a:rPr lang="en-GB"/>
              <a:t>It’s Guide Dogs’ 90th Anniversary - Let’s Celebrate!</a:t>
            </a:r>
            <a:endParaRPr/>
          </a:p>
        </p:txBody>
      </p:sp>
      <p:sp>
        <p:nvSpPr>
          <p:cNvPr id="127" name="Google Shape;127;ge4063f5983_0_14"/>
          <p:cNvSpPr txBox="1">
            <a:spLocks noGrp="1"/>
          </p:cNvSpPr>
          <p:nvPr>
            <p:ph type="body" idx="2"/>
          </p:nvPr>
        </p:nvSpPr>
        <p:spPr>
          <a:xfrm>
            <a:off x="526200" y="1330000"/>
            <a:ext cx="4829700" cy="4564800"/>
          </a:xfrm>
          <a:prstGeom prst="rect">
            <a:avLst/>
          </a:prstGeom>
          <a:noFill/>
          <a:ln>
            <a:noFill/>
          </a:ln>
        </p:spPr>
        <p:txBody>
          <a:bodyPr spcFirstLastPara="1" wrap="square" lIns="0" tIns="0" rIns="0" bIns="0" anchor="t" anchorCtr="0">
            <a:noAutofit/>
          </a:bodyPr>
          <a:lstStyle/>
          <a:p>
            <a:pPr marL="457200" lvl="0" indent="0" algn="l" rtl="0">
              <a:lnSpc>
                <a:spcPct val="115000"/>
              </a:lnSpc>
              <a:spcBef>
                <a:spcPts val="0"/>
              </a:spcBef>
              <a:spcAft>
                <a:spcPts val="0"/>
              </a:spcAft>
              <a:buSzPts val="1800"/>
              <a:buNone/>
            </a:pPr>
            <a:endParaRPr b="0"/>
          </a:p>
          <a:p>
            <a:pPr marL="457200" lvl="0" indent="0" algn="l" rtl="0">
              <a:lnSpc>
                <a:spcPct val="115000"/>
              </a:lnSpc>
              <a:spcBef>
                <a:spcPts val="0"/>
              </a:spcBef>
              <a:spcAft>
                <a:spcPts val="0"/>
              </a:spcAft>
              <a:buSzPts val="1800"/>
              <a:buNone/>
            </a:pPr>
            <a:endParaRPr sz="2000" b="0"/>
          </a:p>
          <a:p>
            <a:pPr marL="0" lvl="0" indent="0" algn="l" rtl="0">
              <a:lnSpc>
                <a:spcPct val="115000"/>
              </a:lnSpc>
              <a:spcBef>
                <a:spcPts val="0"/>
              </a:spcBef>
              <a:spcAft>
                <a:spcPts val="0"/>
              </a:spcAft>
              <a:buNone/>
            </a:pPr>
            <a:r>
              <a:rPr lang="en-GB" sz="2000"/>
              <a:t>Key activities and how to get involved:</a:t>
            </a:r>
            <a:endParaRPr sz="2000"/>
          </a:p>
          <a:p>
            <a:pPr marL="0" lvl="0" indent="0" algn="l" rtl="0">
              <a:lnSpc>
                <a:spcPct val="115000"/>
              </a:lnSpc>
              <a:spcBef>
                <a:spcPts val="0"/>
              </a:spcBef>
              <a:spcAft>
                <a:spcPts val="0"/>
              </a:spcAft>
              <a:buNone/>
            </a:pPr>
            <a:endParaRPr sz="2000" b="0"/>
          </a:p>
          <a:p>
            <a:pPr marL="457200" lvl="0" indent="-355600" algn="l" rtl="0">
              <a:lnSpc>
                <a:spcPct val="115000"/>
              </a:lnSpc>
              <a:spcBef>
                <a:spcPts val="0"/>
              </a:spcBef>
              <a:spcAft>
                <a:spcPts val="0"/>
              </a:spcAft>
              <a:buSzPts val="2000"/>
              <a:buChar char="●"/>
            </a:pPr>
            <a:r>
              <a:rPr lang="en-GB" sz="2000" b="0"/>
              <a:t>Guide Dogs Appeal</a:t>
            </a:r>
            <a:endParaRPr sz="2000" b="0"/>
          </a:p>
          <a:p>
            <a:pPr marL="457200" lvl="0" indent="-355600" algn="l" rtl="0">
              <a:lnSpc>
                <a:spcPct val="115000"/>
              </a:lnSpc>
              <a:spcBef>
                <a:spcPts val="0"/>
              </a:spcBef>
              <a:spcAft>
                <a:spcPts val="0"/>
              </a:spcAft>
              <a:buSzPts val="2000"/>
              <a:buChar char="●"/>
            </a:pPr>
            <a:r>
              <a:rPr lang="en-GB" sz="2000" b="0"/>
              <a:t>New Media Champions role</a:t>
            </a:r>
            <a:endParaRPr sz="2000" b="0"/>
          </a:p>
          <a:p>
            <a:pPr marL="457200" lvl="0" indent="-355600" algn="l" rtl="0">
              <a:lnSpc>
                <a:spcPct val="115000"/>
              </a:lnSpc>
              <a:spcBef>
                <a:spcPts val="0"/>
              </a:spcBef>
              <a:spcAft>
                <a:spcPts val="0"/>
              </a:spcAft>
              <a:buSzPts val="2000"/>
              <a:buChar char="●"/>
            </a:pPr>
            <a:r>
              <a:rPr lang="en-GB" sz="2000" b="0"/>
              <a:t>Anniversary toolkit</a:t>
            </a:r>
            <a:endParaRPr sz="2000" b="0"/>
          </a:p>
          <a:p>
            <a:pPr marL="0" lvl="0" indent="0" algn="l" rtl="0">
              <a:lnSpc>
                <a:spcPct val="115000"/>
              </a:lnSpc>
              <a:spcBef>
                <a:spcPts val="0"/>
              </a:spcBef>
              <a:spcAft>
                <a:spcPts val="0"/>
              </a:spcAft>
              <a:buNone/>
            </a:pPr>
            <a:endParaRPr sz="2000" b="0"/>
          </a:p>
          <a:p>
            <a:pPr marL="457200" lvl="0" indent="0" algn="l" rtl="0">
              <a:lnSpc>
                <a:spcPct val="115000"/>
              </a:lnSpc>
              <a:spcBef>
                <a:spcPts val="0"/>
              </a:spcBef>
              <a:spcAft>
                <a:spcPts val="0"/>
              </a:spcAft>
              <a:buSzPts val="1800"/>
              <a:buNone/>
            </a:pPr>
            <a:endParaRPr sz="2000" b="0"/>
          </a:p>
          <a:p>
            <a:pPr marL="0" lvl="0" indent="0" algn="l" rtl="0">
              <a:lnSpc>
                <a:spcPct val="115000"/>
              </a:lnSpc>
              <a:spcBef>
                <a:spcPts val="0"/>
              </a:spcBef>
              <a:spcAft>
                <a:spcPts val="0"/>
              </a:spcAft>
              <a:buSzPts val="1800"/>
              <a:buNone/>
            </a:pPr>
            <a:endParaRPr sz="2200" b="0"/>
          </a:p>
          <a:p>
            <a:pPr marL="0" lvl="0" indent="0" algn="l" rtl="0">
              <a:lnSpc>
                <a:spcPct val="115000"/>
              </a:lnSpc>
              <a:spcBef>
                <a:spcPts val="0"/>
              </a:spcBef>
              <a:spcAft>
                <a:spcPts val="0"/>
              </a:spcAft>
              <a:buSzPts val="1800"/>
              <a:buNone/>
            </a:pPr>
            <a:endParaRPr sz="2200" b="0"/>
          </a:p>
          <a:p>
            <a:pPr marL="0" lvl="0" indent="0" algn="l" rtl="0">
              <a:lnSpc>
                <a:spcPct val="115000"/>
              </a:lnSpc>
              <a:spcBef>
                <a:spcPts val="0"/>
              </a:spcBef>
              <a:spcAft>
                <a:spcPts val="0"/>
              </a:spcAft>
              <a:buSzPts val="1800"/>
              <a:buNone/>
            </a:pPr>
            <a:endParaRPr sz="2200" b="0"/>
          </a:p>
          <a:p>
            <a:pPr marL="0" lvl="0" indent="0" algn="l" rtl="0">
              <a:lnSpc>
                <a:spcPct val="115000"/>
              </a:lnSpc>
              <a:spcBef>
                <a:spcPts val="0"/>
              </a:spcBef>
              <a:spcAft>
                <a:spcPts val="0"/>
              </a:spcAft>
              <a:buSzPts val="1800"/>
              <a:buNone/>
            </a:pPr>
            <a:endParaRPr sz="2200" b="0"/>
          </a:p>
        </p:txBody>
      </p:sp>
      <p:sp>
        <p:nvSpPr>
          <p:cNvPr id="128" name="Google Shape;128;ge4063f5983_0_14"/>
          <p:cNvSpPr txBox="1">
            <a:spLocks noGrp="1"/>
          </p:cNvSpPr>
          <p:nvPr>
            <p:ph type="sldNum" idx="12"/>
          </p:nvPr>
        </p:nvSpPr>
        <p:spPr>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800"/>
              <a:buNone/>
            </a:pPr>
            <a:fld id="{00000000-1234-1234-1234-123412341234}" type="slidenum">
              <a:rPr lang="en-GB"/>
              <a:t>5</a:t>
            </a:fld>
            <a:endParaRPr/>
          </a:p>
        </p:txBody>
      </p:sp>
      <p:pic>
        <p:nvPicPr>
          <p:cNvPr id="129" name="Google Shape;129;ge4063f5983_0_14"/>
          <p:cNvPicPr preferRelativeResize="0"/>
          <p:nvPr/>
        </p:nvPicPr>
        <p:blipFill rotWithShape="1">
          <a:blip r:embed="rId3">
            <a:alphaModFix/>
          </a:blip>
          <a:srcRect/>
          <a:stretch/>
        </p:blipFill>
        <p:spPr>
          <a:xfrm>
            <a:off x="5770950" y="4330475"/>
            <a:ext cx="1564327" cy="1564327"/>
          </a:xfrm>
          <a:prstGeom prst="rect">
            <a:avLst/>
          </a:prstGeom>
          <a:noFill/>
          <a:ln>
            <a:noFill/>
          </a:ln>
        </p:spPr>
      </p:pic>
      <p:pic>
        <p:nvPicPr>
          <p:cNvPr id="130" name="Google Shape;130;ge4063f5983_0_14"/>
          <p:cNvPicPr preferRelativeResize="0"/>
          <p:nvPr/>
        </p:nvPicPr>
        <p:blipFill rotWithShape="1">
          <a:blip r:embed="rId4">
            <a:alphaModFix/>
          </a:blip>
          <a:srcRect/>
          <a:stretch/>
        </p:blipFill>
        <p:spPr>
          <a:xfrm>
            <a:off x="5770950" y="1882774"/>
            <a:ext cx="1515640" cy="19485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5242-643B-4636-803F-05C3606C96AF}"/>
              </a:ext>
            </a:extLst>
          </p:cNvPr>
          <p:cNvSpPr>
            <a:spLocks noGrp="1"/>
          </p:cNvSpPr>
          <p:nvPr>
            <p:ph type="ctrTitle"/>
          </p:nvPr>
        </p:nvSpPr>
        <p:spPr/>
        <p:txBody>
          <a:bodyPr/>
          <a:lstStyle/>
          <a:p>
            <a:r>
              <a:rPr lang="en-GB"/>
              <a:t>Community Fundraising</a:t>
            </a:r>
          </a:p>
        </p:txBody>
      </p:sp>
      <p:sp>
        <p:nvSpPr>
          <p:cNvPr id="3" name="Subtitle 2">
            <a:extLst>
              <a:ext uri="{FF2B5EF4-FFF2-40B4-BE49-F238E27FC236}">
                <a16:creationId xmlns:a16="http://schemas.microsoft.com/office/drawing/2014/main" id="{67136F52-D7D2-4BAF-B5ED-262E91869E4C}"/>
              </a:ext>
            </a:extLst>
          </p:cNvPr>
          <p:cNvSpPr>
            <a:spLocks noGrp="1"/>
          </p:cNvSpPr>
          <p:nvPr>
            <p:ph type="subTitle" idx="1"/>
          </p:nvPr>
        </p:nvSpPr>
        <p:spPr/>
        <p:txBody>
          <a:bodyPr/>
          <a:lstStyle/>
          <a:p>
            <a:r>
              <a:rPr lang="en-GB"/>
              <a:t>North West</a:t>
            </a:r>
          </a:p>
        </p:txBody>
      </p:sp>
    </p:spTree>
    <p:extLst>
      <p:ext uri="{BB962C8B-B14F-4D97-AF65-F5344CB8AC3E}">
        <p14:creationId xmlns:p14="http://schemas.microsoft.com/office/powerpoint/2010/main" val="1586886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C5DA6-A5D3-4056-9EF9-1AA1DC402E3E}"/>
              </a:ext>
            </a:extLst>
          </p:cNvPr>
          <p:cNvSpPr>
            <a:spLocks noGrp="1"/>
          </p:cNvSpPr>
          <p:nvPr>
            <p:ph type="title"/>
          </p:nvPr>
        </p:nvSpPr>
        <p:spPr>
          <a:xfrm>
            <a:off x="384717" y="914401"/>
            <a:ext cx="8331355" cy="861822"/>
          </a:xfrm>
        </p:spPr>
        <p:txBody>
          <a:bodyPr/>
          <a:lstStyle/>
          <a:p>
            <a:r>
              <a:rPr lang="en-GB"/>
              <a:t>Fundraising Activities</a:t>
            </a:r>
          </a:p>
        </p:txBody>
      </p:sp>
      <p:sp>
        <p:nvSpPr>
          <p:cNvPr id="3" name="Content Placeholder 2">
            <a:extLst>
              <a:ext uri="{FF2B5EF4-FFF2-40B4-BE49-F238E27FC236}">
                <a16:creationId xmlns:a16="http://schemas.microsoft.com/office/drawing/2014/main" id="{7F6D3FDA-48DC-429E-A81B-BB27D0377956}"/>
              </a:ext>
            </a:extLst>
          </p:cNvPr>
          <p:cNvSpPr>
            <a:spLocks noGrp="1"/>
          </p:cNvSpPr>
          <p:nvPr>
            <p:ph idx="1"/>
          </p:nvPr>
        </p:nvSpPr>
        <p:spPr>
          <a:xfrm>
            <a:off x="251717" y="1906035"/>
            <a:ext cx="8640566" cy="4485132"/>
          </a:xfrm>
        </p:spPr>
        <p:txBody>
          <a:bodyPr vert="horz" wrap="square" lIns="0" tIns="0" rIns="0" bIns="0" rtlCol="0" anchor="t">
            <a:noAutofit/>
          </a:bodyPr>
          <a:lstStyle/>
          <a:p>
            <a:pPr marL="342900" indent="-342900">
              <a:buFont typeface="Arial" panose="020B0604020202020204" pitchFamily="34" charset="0"/>
              <a:buChar char="•"/>
            </a:pPr>
            <a:r>
              <a:rPr lang="en-GB" sz="2000"/>
              <a:t>We have had over 30 activities so far in the North West Region since we have been able to get back out fundraising in the community </a:t>
            </a:r>
          </a:p>
          <a:p>
            <a:pPr marL="342900" indent="-342900">
              <a:buFont typeface="Arial" panose="020B0604020202020204" pitchFamily="34" charset="0"/>
              <a:buChar char="•"/>
            </a:pPr>
            <a:r>
              <a:rPr lang="en-GB" sz="2000"/>
              <a:t>We have a further 86 activities booked in for the rest of the year and increasing as people are comfortable having us back out fundraising</a:t>
            </a:r>
          </a:p>
          <a:p>
            <a:pPr marL="342900" indent="-342900">
              <a:buFont typeface="Arial" panose="020B0604020202020204" pitchFamily="34" charset="0"/>
              <a:buChar char="•"/>
            </a:pPr>
            <a:r>
              <a:rPr lang="en-GB" sz="2000"/>
              <a:t>If you would like to support your local group please contact:</a:t>
            </a:r>
          </a:p>
          <a:p>
            <a:pPr algn="ctr"/>
            <a:r>
              <a:rPr lang="en-GB" sz="2000"/>
              <a:t>	Community Fundraising Supporter Care 0345 143 0234</a:t>
            </a:r>
          </a:p>
          <a:p>
            <a:pPr marL="342900" indent="-342900">
              <a:buFont typeface="Arial" panose="020B0604020202020204" pitchFamily="34" charset="0"/>
              <a:buChar char="•"/>
            </a:pPr>
            <a:r>
              <a:rPr lang="en-GB" sz="2000"/>
              <a:t>Name a Puppy website – up and running with full supporter journey </a:t>
            </a:r>
          </a:p>
          <a:p>
            <a:pPr lvl="0" algn="ctr"/>
            <a:r>
              <a:rPr lang="en-GB" sz="1950"/>
              <a:t>www.guidedogs.org.uk/nameapuppy</a:t>
            </a:r>
          </a:p>
          <a:p>
            <a:endParaRPr lang="en-GB"/>
          </a:p>
          <a:p>
            <a:endParaRPr lang="en-GB"/>
          </a:p>
        </p:txBody>
      </p:sp>
    </p:spTree>
    <p:extLst>
      <p:ext uri="{BB962C8B-B14F-4D97-AF65-F5344CB8AC3E}">
        <p14:creationId xmlns:p14="http://schemas.microsoft.com/office/powerpoint/2010/main" val="2752529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DC9167-35D4-4119-9AAF-E8A8B21BB4D3}"/>
              </a:ext>
            </a:extLst>
          </p:cNvPr>
          <p:cNvSpPr txBox="1">
            <a:spLocks/>
          </p:cNvSpPr>
          <p:nvPr/>
        </p:nvSpPr>
        <p:spPr>
          <a:xfrm>
            <a:off x="406323" y="828700"/>
            <a:ext cx="8331355" cy="1289546"/>
          </a:xfrm>
          <a:prstGeom prst="rect">
            <a:avLst/>
          </a:prstGeom>
        </p:spPr>
        <p:txBody>
          <a:bodyPr vert="horz" wrap="square" lIns="0" tIns="0" rIns="0" bIns="0" rtlCol="0" anchor="ctr">
            <a:normAutofit/>
          </a:bodyPr>
          <a:lstStyle>
            <a:lvl1pPr algn="l" defTabSz="914400" rtl="0" eaLnBrk="1" latinLnBrk="0" hangingPunct="1">
              <a:lnSpc>
                <a:spcPct val="80000"/>
              </a:lnSpc>
              <a:spcBef>
                <a:spcPct val="0"/>
              </a:spcBef>
              <a:buNone/>
              <a:defRPr sz="4400" b="1" kern="1200">
                <a:solidFill>
                  <a:schemeClr val="accent1"/>
                </a:solidFill>
                <a:latin typeface="+mj-lt"/>
                <a:ea typeface="+mj-ea"/>
                <a:cs typeface="+mj-cs"/>
              </a:defRPr>
            </a:lvl1pPr>
          </a:lstStyle>
          <a:p>
            <a:r>
              <a:rPr lang="en-GB" sz="3300"/>
              <a:t>Looking Ahead</a:t>
            </a:r>
          </a:p>
        </p:txBody>
      </p:sp>
      <p:sp>
        <p:nvSpPr>
          <p:cNvPr id="6" name="Content Placeholder 2">
            <a:extLst>
              <a:ext uri="{FF2B5EF4-FFF2-40B4-BE49-F238E27FC236}">
                <a16:creationId xmlns:a16="http://schemas.microsoft.com/office/drawing/2014/main" id="{2DD284A0-4529-486F-B9F5-5EB5DA5D67F8}"/>
              </a:ext>
            </a:extLst>
          </p:cNvPr>
          <p:cNvSpPr txBox="1">
            <a:spLocks/>
          </p:cNvSpPr>
          <p:nvPr/>
        </p:nvSpPr>
        <p:spPr>
          <a:xfrm>
            <a:off x="229320" y="1954530"/>
            <a:ext cx="8508357" cy="3429997"/>
          </a:xfrm>
          <a:prstGeom prst="rect">
            <a:avLst/>
          </a:prstGeom>
        </p:spPr>
        <p:txBody>
          <a:bodyPr vert="horz" wrap="square" lIns="0" tIns="0" rIns="0" bIns="0" rtlCol="0">
            <a:noAutofit/>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30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spcAft>
                <a:spcPts val="1000"/>
              </a:spcAft>
              <a:buFont typeface="Arial" panose="020B0604020202020204" pitchFamily="34" charset="0"/>
              <a:buChar char="•"/>
              <a:defRPr sz="2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spcAft>
                <a:spcPts val="1000"/>
              </a:spcAft>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spcAft>
                <a:spcPts val="1000"/>
              </a:spcAft>
              <a:buFont typeface="Arial" panose="020B0604020202020204" pitchFamily="34" charset="0"/>
              <a:buChar char="•"/>
              <a:defRPr sz="2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spcAft>
                <a:spcPts val="1000"/>
              </a:spcAft>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GB" sz="2250"/>
              <a:t>Guide Dogs Appeal throughout October – all about 90</a:t>
            </a:r>
            <a:r>
              <a:rPr lang="en-GB" sz="2250" baseline="30000"/>
              <a:t>th</a:t>
            </a:r>
            <a:r>
              <a:rPr lang="en-GB" sz="2250"/>
              <a:t> Birthday</a:t>
            </a:r>
          </a:p>
          <a:p>
            <a:pPr marL="342900" indent="-342900">
              <a:buClr>
                <a:schemeClr val="bg1"/>
              </a:buClr>
              <a:buFont typeface="Arial" panose="020B0604020202020204" pitchFamily="34" charset="0"/>
              <a:buChar char="•"/>
            </a:pPr>
            <a:r>
              <a:rPr lang="en-GB" sz="2250"/>
              <a:t>Donate an Hour December 2021</a:t>
            </a:r>
          </a:p>
          <a:p>
            <a:pPr marL="342900" indent="-342900">
              <a:buClr>
                <a:schemeClr val="bg1"/>
              </a:buClr>
              <a:buFont typeface="Arial" panose="020B0604020202020204" pitchFamily="34" charset="0"/>
              <a:buChar char="•"/>
            </a:pPr>
            <a:r>
              <a:rPr lang="en-GB" sz="2250"/>
              <a:t>REGIONAL SUCCESSES / HORIZONS</a:t>
            </a:r>
          </a:p>
          <a:p>
            <a:pPr marL="342900" indent="-342900">
              <a:buClr>
                <a:schemeClr val="bg1"/>
              </a:buClr>
              <a:buFont typeface="Arial" panose="020B0604020202020204" pitchFamily="34" charset="0"/>
              <a:buChar char="•"/>
            </a:pPr>
            <a:r>
              <a:rPr lang="en-GB" sz="2250"/>
              <a:t> We have brought in £218,035 so far this year, £40k from Floor and Counter Top Boxes – huge thank you and well done </a:t>
            </a:r>
          </a:p>
          <a:p>
            <a:pPr marL="342900" indent="-342900">
              <a:buClr>
                <a:schemeClr val="bg1"/>
              </a:buClr>
              <a:buFont typeface="Arial" panose="020B0604020202020204" pitchFamily="34" charset="0"/>
              <a:buChar char="•"/>
            </a:pPr>
            <a:r>
              <a:rPr lang="en-GB" sz="2250"/>
              <a:t>We have some great big events coming up  for rest of the year</a:t>
            </a:r>
          </a:p>
        </p:txBody>
      </p:sp>
    </p:spTree>
    <p:extLst>
      <p:ext uri="{BB962C8B-B14F-4D97-AF65-F5344CB8AC3E}">
        <p14:creationId xmlns:p14="http://schemas.microsoft.com/office/powerpoint/2010/main" val="3950878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9D0C-7D61-483A-9ED7-83D9085A3F03}"/>
              </a:ext>
            </a:extLst>
          </p:cNvPr>
          <p:cNvSpPr>
            <a:spLocks noGrp="1"/>
          </p:cNvSpPr>
          <p:nvPr>
            <p:ph type="ctrTitle"/>
          </p:nvPr>
        </p:nvSpPr>
        <p:spPr>
          <a:xfrm>
            <a:off x="384717" y="1122106"/>
            <a:ext cx="6858000" cy="2115945"/>
          </a:xfrm>
        </p:spPr>
        <p:txBody>
          <a:bodyPr/>
          <a:lstStyle/>
          <a:p>
            <a:r>
              <a:rPr lang="en-GB"/>
              <a:t>Skills, Information &amp; Support Services (SISS)</a:t>
            </a:r>
          </a:p>
        </p:txBody>
      </p:sp>
      <p:sp>
        <p:nvSpPr>
          <p:cNvPr id="3" name="Subtitle 2">
            <a:extLst>
              <a:ext uri="{FF2B5EF4-FFF2-40B4-BE49-F238E27FC236}">
                <a16:creationId xmlns:a16="http://schemas.microsoft.com/office/drawing/2014/main" id="{45022BF3-E75B-458A-9DD2-096AAED56489}"/>
              </a:ext>
            </a:extLst>
          </p:cNvPr>
          <p:cNvSpPr>
            <a:spLocks noGrp="1"/>
          </p:cNvSpPr>
          <p:nvPr>
            <p:ph type="subTitle" idx="1"/>
          </p:nvPr>
        </p:nvSpPr>
        <p:spPr>
          <a:xfrm>
            <a:off x="384717" y="3619950"/>
            <a:ext cx="6858000" cy="1508794"/>
          </a:xfrm>
        </p:spPr>
        <p:txBody>
          <a:bodyPr/>
          <a:lstStyle/>
          <a:p>
            <a:r>
              <a:rPr lang="en-GB"/>
              <a:t>Children &amp; Young People</a:t>
            </a:r>
          </a:p>
          <a:p>
            <a:r>
              <a:rPr lang="en-GB"/>
              <a:t>Orientation &amp; Mobility Service</a:t>
            </a:r>
          </a:p>
          <a:p>
            <a:r>
              <a:rPr lang="en-GB"/>
              <a:t>My Sighted Guide</a:t>
            </a:r>
          </a:p>
        </p:txBody>
      </p:sp>
    </p:spTree>
    <p:extLst>
      <p:ext uri="{BB962C8B-B14F-4D97-AF65-F5344CB8AC3E}">
        <p14:creationId xmlns:p14="http://schemas.microsoft.com/office/powerpoint/2010/main" val="38201243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5.1"/>
</p:tagLst>
</file>

<file path=ppt/theme/theme1.xml><?xml version="1.0" encoding="utf-8"?>
<a:theme xmlns:a="http://schemas.openxmlformats.org/drawingml/2006/main" name="Office Theme">
  <a:themeElements>
    <a:clrScheme name="Custom 58">
      <a:dk1>
        <a:srgbClr val="002C5C"/>
      </a:dk1>
      <a:lt1>
        <a:srgbClr val="FFFFFF"/>
      </a:lt1>
      <a:dk2>
        <a:srgbClr val="000000"/>
      </a:dk2>
      <a:lt2>
        <a:srgbClr val="A32C20"/>
      </a:lt2>
      <a:accent1>
        <a:srgbClr val="FFDE7F"/>
      </a:accent1>
      <a:accent2>
        <a:srgbClr val="8FD8FF"/>
      </a:accent2>
      <a:accent3>
        <a:srgbClr val="E8ED47"/>
      </a:accent3>
      <a:accent4>
        <a:srgbClr val="FFAA71"/>
      </a:accent4>
      <a:accent5>
        <a:srgbClr val="FFA3C8"/>
      </a:accent5>
      <a:accent6>
        <a:srgbClr val="743C8C"/>
      </a:accent6>
      <a:hlink>
        <a:srgbClr val="002B5B"/>
      </a:hlink>
      <a:folHlink>
        <a:srgbClr val="FFDE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GD 2021 Final">
      <a:dk1>
        <a:srgbClr val="011B56"/>
      </a:dk1>
      <a:lt1>
        <a:srgbClr val="FEFFFE"/>
      </a:lt1>
      <a:dk2>
        <a:srgbClr val="001B56"/>
      </a:dk2>
      <a:lt2>
        <a:srgbClr val="FEFFFE"/>
      </a:lt2>
      <a:accent1>
        <a:srgbClr val="FFDE7F"/>
      </a:accent1>
      <a:accent2>
        <a:srgbClr val="8FD8FE"/>
      </a:accent2>
      <a:accent3>
        <a:srgbClr val="E8EC46"/>
      </a:accent3>
      <a:accent4>
        <a:srgbClr val="FDA971"/>
      </a:accent4>
      <a:accent5>
        <a:srgbClr val="FEA3C7"/>
      </a:accent5>
      <a:accent6>
        <a:srgbClr val="FEFFFE"/>
      </a:accent6>
      <a:hlink>
        <a:srgbClr val="001B57"/>
      </a:hlink>
      <a:folHlink>
        <a:srgbClr val="001B5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GD 2021 Final">
      <a:dk1>
        <a:srgbClr val="011B56"/>
      </a:dk1>
      <a:lt1>
        <a:srgbClr val="FEFFFE"/>
      </a:lt1>
      <a:dk2>
        <a:srgbClr val="001B56"/>
      </a:dk2>
      <a:lt2>
        <a:srgbClr val="FEFFFE"/>
      </a:lt2>
      <a:accent1>
        <a:srgbClr val="FFDE7F"/>
      </a:accent1>
      <a:accent2>
        <a:srgbClr val="8FD8FE"/>
      </a:accent2>
      <a:accent3>
        <a:srgbClr val="E8EC46"/>
      </a:accent3>
      <a:accent4>
        <a:srgbClr val="FDA971"/>
      </a:accent4>
      <a:accent5>
        <a:srgbClr val="FEA3C7"/>
      </a:accent5>
      <a:accent6>
        <a:srgbClr val="FEFFFE"/>
      </a:accent6>
      <a:hlink>
        <a:srgbClr val="001B57"/>
      </a:hlink>
      <a:folHlink>
        <a:srgbClr val="001B5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1E4E06864AD4469FC2A9883971A7F9" ma:contentTypeVersion="2" ma:contentTypeDescription="Create a new document." ma:contentTypeScope="" ma:versionID="41ea4f11bdb37e478577cdbc478a6898">
  <xsd:schema xmlns:xsd="http://www.w3.org/2001/XMLSchema" xmlns:xs="http://www.w3.org/2001/XMLSchema" xmlns:p="http://schemas.microsoft.com/office/2006/metadata/properties" xmlns:ns2="316d05cf-84cf-4bda-81ea-6326304f8c41" targetNamespace="http://schemas.microsoft.com/office/2006/metadata/properties" ma:root="true" ma:fieldsID="3e71428d81fcea706bbd4817e60cc1e5" ns2:_="">
    <xsd:import namespace="316d05cf-84cf-4bda-81ea-6326304f8c4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d05cf-84cf-4bda-81ea-6326304f8c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FC8497-B9EF-4F0A-9863-54050F26B90F}">
  <ds:schemaRefs>
    <ds:schemaRef ds:uri="316d05cf-84cf-4bda-81ea-6326304f8c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8B6ADA-22C9-4900-A891-B6CA6A3D6A8A}">
  <ds:schemaRefs>
    <ds:schemaRef ds:uri="http://schemas.microsoft.com/sharepoint/v3/contenttype/forms"/>
  </ds:schemaRefs>
</ds:datastoreItem>
</file>

<file path=customXml/itemProps3.xml><?xml version="1.0" encoding="utf-8"?>
<ds:datastoreItem xmlns:ds="http://schemas.openxmlformats.org/officeDocument/2006/customXml" ds:itemID="{725D62E7-188B-42BE-884B-251CAF8651BD}">
  <ds:schemaRefs>
    <ds:schemaRef ds:uri="316d05cf-84cf-4bda-81ea-6326304f8c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827</Words>
  <Application>Microsoft Office PowerPoint</Application>
  <PresentationFormat>On-screen Show (4:3)</PresentationFormat>
  <Paragraphs>165</Paragraphs>
  <Slides>20</Slides>
  <Notes>16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Arial</vt:lpstr>
      <vt:lpstr>Calibri</vt:lpstr>
      <vt:lpstr>Century Gothic</vt:lpstr>
      <vt:lpstr>Trebuchet MS</vt:lpstr>
      <vt:lpstr>Office Theme</vt:lpstr>
      <vt:lpstr>Office Theme</vt:lpstr>
      <vt:lpstr>1_Office Theme</vt:lpstr>
      <vt:lpstr>PowerPoint Presentation</vt:lpstr>
      <vt:lpstr>PowerPoint Presentation</vt:lpstr>
      <vt:lpstr>Regional Marcomms (Marketing and Communications) update</vt:lpstr>
      <vt:lpstr>PowerPoint Presentation</vt:lpstr>
      <vt:lpstr>PowerPoint Presentation</vt:lpstr>
      <vt:lpstr>Community Fundraising</vt:lpstr>
      <vt:lpstr>Fundraising Activities</vt:lpstr>
      <vt:lpstr>PowerPoint Presentation</vt:lpstr>
      <vt:lpstr>Skills, Information &amp; Support Services (SISS)</vt:lpstr>
      <vt:lpstr>Key achievements </vt:lpstr>
      <vt:lpstr> My Sighted Guide </vt:lpstr>
      <vt:lpstr>PowerPoint Presentation</vt:lpstr>
      <vt:lpstr>Puppy Development  Updates</vt:lpstr>
      <vt:lpstr>PREP recap</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Damion Afflick</cp:lastModifiedBy>
  <cp:revision>2</cp:revision>
  <dcterms:created xsi:type="dcterms:W3CDTF">2020-03-30T08:10:14Z</dcterms:created>
  <dcterms:modified xsi:type="dcterms:W3CDTF">2021-08-05T09:50:14Z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0x0101008F1E4E06864AD4469FC2A9883971A7F9</vt:lpwstr>
  </property>
</Properties>
</file>