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6858000" cx="9144000"/>
  <p:notesSz cx="6858000" cy="9144000"/>
  <p:embeddedFontLst>
    <p:embeddedFont>
      <p:font typeface="Roboto"/>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104">
          <p15:clr>
            <a:srgbClr val="A4A3A4"/>
          </p15:clr>
        </p15:guide>
        <p15:guide id="2" pos="5760">
          <p15:clr>
            <a:srgbClr val="A4A3A4"/>
          </p15:clr>
        </p15:guide>
      </p15:sldGuideLst>
    </p:ext>
    <p:ext uri="http://customooxmlschemas.google.com/">
      <go:slidesCustomData xmlns:go="http://customooxmlschemas.google.com/" r:id="rId43" roundtripDataSignature="AMtx7mhqejJk94qW/9GTXCDAOi2gXY36C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104" orient="horz"/>
        <p:guide pos="57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20" Type="http://schemas.openxmlformats.org/officeDocument/2006/relationships/slide" Target="slides/slide14.xml"/><Relationship Id="rId42" Type="http://schemas.openxmlformats.org/officeDocument/2006/relationships/font" Target="fonts/Roboto-boldItalic.fntdata"/><Relationship Id="rId41" Type="http://schemas.openxmlformats.org/officeDocument/2006/relationships/font" Target="fonts/Roboto-italic.fntdata"/><Relationship Id="rId22" Type="http://schemas.openxmlformats.org/officeDocument/2006/relationships/slide" Target="slides/slide16.xml"/><Relationship Id="rId21" Type="http://schemas.openxmlformats.org/officeDocument/2006/relationships/slide" Target="slides/slide15.xml"/><Relationship Id="rId43" Type="http://customschemas.google.com/relationships/presentationmetadata" Target="meta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Roboto-regular.fntdata"/><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 name="Google Shape;1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7a3d0b38de_0_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g7a3d0b38de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solidFill>
                <a:srgbClr val="000000"/>
              </a:solidFill>
            </a:endParaRPr>
          </a:p>
        </p:txBody>
      </p:sp>
      <p:sp>
        <p:nvSpPr>
          <p:cNvPr id="254" name="Google Shape;254;g7a3d0b38de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d31f11aa61_0_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gd31f11aa61_0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solidFill>
                <a:srgbClr val="000000"/>
              </a:solidFill>
            </a:endParaRPr>
          </a:p>
        </p:txBody>
      </p:sp>
      <p:sp>
        <p:nvSpPr>
          <p:cNvPr id="264" name="Google Shape;264;gd31f11aa61_0_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a45634c2cd_0_2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ga45634c2cd_0_2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sz="1800">
              <a:solidFill>
                <a:srgbClr val="002C5C"/>
              </a:solidFill>
              <a:latin typeface="Trebuchet MS"/>
              <a:ea typeface="Trebuchet MS"/>
              <a:cs typeface="Trebuchet MS"/>
              <a:sym typeface="Trebuchet MS"/>
            </a:endParaRPr>
          </a:p>
          <a:p>
            <a:pPr indent="0" lvl="0" marL="0" rtl="0" algn="l">
              <a:lnSpc>
                <a:spcPct val="115000"/>
              </a:lnSpc>
              <a:spcBef>
                <a:spcPts val="0"/>
              </a:spcBef>
              <a:spcAft>
                <a:spcPts val="0"/>
              </a:spcAft>
              <a:buClr>
                <a:schemeClr val="dk1"/>
              </a:buClr>
              <a:buSzPts val="1100"/>
              <a:buFont typeface="Arial"/>
              <a:buNone/>
            </a:pPr>
            <a:r>
              <a:t/>
            </a:r>
            <a:endParaRPr sz="1800">
              <a:solidFill>
                <a:srgbClr val="002C5C"/>
              </a:solidFill>
              <a:latin typeface="Trebuchet MS"/>
              <a:ea typeface="Trebuchet MS"/>
              <a:cs typeface="Trebuchet MS"/>
              <a:sym typeface="Trebuchet MS"/>
            </a:endParaRPr>
          </a:p>
          <a:p>
            <a:pPr indent="0" lvl="0" marL="0" rtl="0" algn="l">
              <a:lnSpc>
                <a:spcPct val="115000"/>
              </a:lnSpc>
              <a:spcBef>
                <a:spcPts val="0"/>
              </a:spcBef>
              <a:spcAft>
                <a:spcPts val="0"/>
              </a:spcAft>
              <a:buClr>
                <a:schemeClr val="dk1"/>
              </a:buClr>
              <a:buSzPts val="1100"/>
              <a:buFont typeface="Arial"/>
              <a:buNone/>
            </a:pPr>
            <a:r>
              <a:t/>
            </a:r>
            <a:endParaRPr sz="1800">
              <a:solidFill>
                <a:srgbClr val="002C5C"/>
              </a:solidFill>
              <a:latin typeface="Trebuchet MS"/>
              <a:ea typeface="Trebuchet MS"/>
              <a:cs typeface="Trebuchet MS"/>
              <a:sym typeface="Trebuchet MS"/>
            </a:endParaRPr>
          </a:p>
          <a:p>
            <a:pPr indent="0" lvl="0" marL="0" rtl="0" algn="l">
              <a:lnSpc>
                <a:spcPct val="90000"/>
              </a:lnSpc>
              <a:spcBef>
                <a:spcPts val="0"/>
              </a:spcBef>
              <a:spcAft>
                <a:spcPts val="0"/>
              </a:spcAft>
              <a:buClr>
                <a:schemeClr val="dk1"/>
              </a:buClr>
              <a:buSzPts val="1100"/>
              <a:buFont typeface="Arial"/>
              <a:buNone/>
            </a:pPr>
            <a:r>
              <a:t/>
            </a:r>
            <a:endParaRPr sz="1800">
              <a:solidFill>
                <a:srgbClr val="002C5C"/>
              </a:solidFill>
              <a:latin typeface="Trebuchet MS"/>
              <a:ea typeface="Trebuchet MS"/>
              <a:cs typeface="Trebuchet MS"/>
              <a:sym typeface="Trebuchet MS"/>
            </a:endParaRPr>
          </a:p>
          <a:p>
            <a:pPr indent="0" lvl="0" marL="0" rtl="0" algn="l">
              <a:lnSpc>
                <a:spcPct val="90000"/>
              </a:lnSpc>
              <a:spcBef>
                <a:spcPts val="0"/>
              </a:spcBef>
              <a:spcAft>
                <a:spcPts val="0"/>
              </a:spcAft>
              <a:buClr>
                <a:schemeClr val="dk1"/>
              </a:buClr>
              <a:buSzPts val="1100"/>
              <a:buFont typeface="Arial"/>
              <a:buNone/>
            </a:pPr>
            <a:r>
              <a:t/>
            </a:r>
            <a:endParaRPr sz="1800">
              <a:solidFill>
                <a:srgbClr val="002C5C"/>
              </a:solidFill>
              <a:latin typeface="Trebuchet MS"/>
              <a:ea typeface="Trebuchet MS"/>
              <a:cs typeface="Trebuchet MS"/>
              <a:sym typeface="Trebuchet MS"/>
            </a:endParaRPr>
          </a:p>
          <a:p>
            <a:pPr indent="0" lvl="0" marL="0" rtl="0" algn="l">
              <a:lnSpc>
                <a:spcPct val="90000"/>
              </a:lnSpc>
              <a:spcBef>
                <a:spcPts val="0"/>
              </a:spcBef>
              <a:spcAft>
                <a:spcPts val="0"/>
              </a:spcAft>
              <a:buClr>
                <a:schemeClr val="dk1"/>
              </a:buClr>
              <a:buSzPts val="1100"/>
              <a:buFont typeface="Arial"/>
              <a:buNone/>
            </a:pPr>
            <a:r>
              <a:t/>
            </a:r>
            <a:endParaRPr/>
          </a:p>
        </p:txBody>
      </p:sp>
      <p:sp>
        <p:nvSpPr>
          <p:cNvPr id="274" name="Google Shape;274;ga45634c2cd_0_2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d31f11aa61_0_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gd31f11aa61_0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p:txBody>
      </p:sp>
      <p:sp>
        <p:nvSpPr>
          <p:cNvPr id="280" name="Google Shape;280;gd31f11aa61_0_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d31f11aa61_0_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gd31f11aa61_0_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None/>
            </a:pPr>
            <a:r>
              <a:t/>
            </a:r>
            <a:endParaRPr/>
          </a:p>
        </p:txBody>
      </p:sp>
      <p:sp>
        <p:nvSpPr>
          <p:cNvPr id="288" name="Google Shape;288;gd31f11aa61_0_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a45634c2cd_0_2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ga45634c2cd_0_2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100"/>
              <a:buNone/>
            </a:pPr>
            <a:r>
              <a:t/>
            </a:r>
            <a:endParaRPr/>
          </a:p>
        </p:txBody>
      </p:sp>
      <p:sp>
        <p:nvSpPr>
          <p:cNvPr id="297" name="Google Shape;297;ga45634c2cd_0_2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7a3d0b38de_0_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g7a3d0b38de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11B56"/>
              </a:buClr>
              <a:buSzPts val="1200"/>
              <a:buNone/>
            </a:pPr>
            <a:r>
              <a:t/>
            </a:r>
            <a:endParaRPr>
              <a:solidFill>
                <a:srgbClr val="011B56"/>
              </a:solidFill>
            </a:endParaRPr>
          </a:p>
        </p:txBody>
      </p:sp>
      <p:sp>
        <p:nvSpPr>
          <p:cNvPr id="303" name="Google Shape;303;g7a3d0b38de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7a3d0b38de_0_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g7a3d0b38de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solidFill>
                <a:srgbClr val="011B56"/>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011B56"/>
              </a:solidFill>
            </a:endParaRPr>
          </a:p>
        </p:txBody>
      </p:sp>
      <p:sp>
        <p:nvSpPr>
          <p:cNvPr id="311" name="Google Shape;311;g7a3d0b38de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9e8cc8d39c_0_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g9e8cc8d39c_0_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3200"/>
              <a:buFont typeface="Arial"/>
              <a:buNone/>
            </a:pPr>
            <a:r>
              <a:t/>
            </a:r>
            <a:endParaRPr/>
          </a:p>
          <a:p>
            <a:pPr indent="0" lvl="0" marL="0" rtl="0" algn="l">
              <a:lnSpc>
                <a:spcPct val="100000"/>
              </a:lnSpc>
              <a:spcBef>
                <a:spcPts val="0"/>
              </a:spcBef>
              <a:spcAft>
                <a:spcPts val="0"/>
              </a:spcAft>
              <a:buClr>
                <a:schemeClr val="lt1"/>
              </a:buClr>
              <a:buSzPts val="3200"/>
              <a:buFont typeface="Arial"/>
              <a:buNone/>
            </a:pPr>
            <a:r>
              <a:t/>
            </a:r>
            <a:endParaRPr/>
          </a:p>
          <a:p>
            <a:pPr indent="0" lvl="0" marL="0" rtl="0" algn="l">
              <a:lnSpc>
                <a:spcPct val="100000"/>
              </a:lnSpc>
              <a:spcBef>
                <a:spcPts val="0"/>
              </a:spcBef>
              <a:spcAft>
                <a:spcPts val="0"/>
              </a:spcAft>
              <a:buClr>
                <a:schemeClr val="lt1"/>
              </a:buClr>
              <a:buSzPts val="3200"/>
              <a:buFont typeface="Arial"/>
              <a:buNone/>
            </a:pPr>
            <a:r>
              <a:t/>
            </a:r>
            <a:endParaRPr/>
          </a:p>
        </p:txBody>
      </p:sp>
      <p:sp>
        <p:nvSpPr>
          <p:cNvPr id="320" name="Google Shape;320;g9e8cc8d39c_0_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9e8cc8d39c_0_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9e8cc8d39c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100"/>
              </a:spcBef>
              <a:spcAft>
                <a:spcPts val="0"/>
              </a:spcAft>
              <a:buSzPts val="1100"/>
              <a:buNone/>
            </a:pPr>
            <a:r>
              <a:t/>
            </a:r>
            <a:endParaRPr>
              <a:highlight>
                <a:srgbClr val="FFFFFF"/>
              </a:highlight>
            </a:endParaRPr>
          </a:p>
          <a:p>
            <a:pPr indent="0" lvl="0" marL="0" rtl="0" algn="l">
              <a:lnSpc>
                <a:spcPct val="115000"/>
              </a:lnSpc>
              <a:spcBef>
                <a:spcPts val="1100"/>
              </a:spcBef>
              <a:spcAft>
                <a:spcPts val="0"/>
              </a:spcAft>
              <a:buClr>
                <a:schemeClr val="dk1"/>
              </a:buClr>
              <a:buSzPts val="1100"/>
              <a:buFont typeface="Arial"/>
              <a:buNone/>
            </a:pPr>
            <a:r>
              <a:t/>
            </a:r>
            <a:endParaRPr>
              <a:solidFill>
                <a:srgbClr val="002C5C"/>
              </a:solidFill>
              <a:highlight>
                <a:srgbClr val="FFFFFF"/>
              </a:highlight>
              <a:latin typeface="Trebuchet MS"/>
              <a:ea typeface="Trebuchet MS"/>
              <a:cs typeface="Trebuchet MS"/>
              <a:sym typeface="Trebuchet MS"/>
            </a:endParaRPr>
          </a:p>
        </p:txBody>
      </p:sp>
      <p:sp>
        <p:nvSpPr>
          <p:cNvPr id="326" name="Google Shape;326;g9e8cc8d39c_0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a6324871e2_0_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ga6324871e2_0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 name="Google Shape;189;ga6324871e2_0_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bd30211381_0_29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gbd30211381_0_2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t/>
            </a:r>
            <a:endParaRPr sz="2000">
              <a:solidFill>
                <a:srgbClr val="201F1E"/>
              </a:solidFill>
              <a:highlight>
                <a:schemeClr val="lt1"/>
              </a:highlight>
              <a:latin typeface="Trebuchet MS"/>
              <a:ea typeface="Trebuchet MS"/>
              <a:cs typeface="Trebuchet MS"/>
              <a:sym typeface="Trebuchet MS"/>
            </a:endParaRPr>
          </a:p>
          <a:p>
            <a:pPr indent="0" lvl="0" marL="0" rtl="0" algn="l">
              <a:lnSpc>
                <a:spcPct val="115000"/>
              </a:lnSpc>
              <a:spcBef>
                <a:spcPts val="0"/>
              </a:spcBef>
              <a:spcAft>
                <a:spcPts val="0"/>
              </a:spcAft>
              <a:buSzPts val="1400"/>
              <a:buNone/>
            </a:pPr>
            <a:r>
              <a:t/>
            </a:r>
            <a:endParaRPr>
              <a:solidFill>
                <a:srgbClr val="201F1E"/>
              </a:solidFill>
              <a:highlight>
                <a:schemeClr val="lt1"/>
              </a:highlight>
              <a:latin typeface="Trebuchet MS"/>
              <a:ea typeface="Trebuchet MS"/>
              <a:cs typeface="Trebuchet MS"/>
              <a:sym typeface="Trebuchet MS"/>
            </a:endParaRPr>
          </a:p>
        </p:txBody>
      </p:sp>
      <p:sp>
        <p:nvSpPr>
          <p:cNvPr id="335" name="Google Shape;335;gbd30211381_0_2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9e8cc8d39c_0_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g9e8cc8d39c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3200"/>
              <a:buFont typeface="Arial"/>
              <a:buNone/>
            </a:pPr>
            <a:r>
              <a:t/>
            </a:r>
            <a:endParaRPr/>
          </a:p>
          <a:p>
            <a:pPr indent="0" lvl="0" marL="0" rtl="0" algn="l">
              <a:lnSpc>
                <a:spcPct val="100000"/>
              </a:lnSpc>
              <a:spcBef>
                <a:spcPts val="0"/>
              </a:spcBef>
              <a:spcAft>
                <a:spcPts val="0"/>
              </a:spcAft>
              <a:buClr>
                <a:schemeClr val="lt1"/>
              </a:buClr>
              <a:buSzPts val="3200"/>
              <a:buFont typeface="Arial"/>
              <a:buNone/>
            </a:pPr>
            <a:r>
              <a:t/>
            </a:r>
            <a:endParaRPr/>
          </a:p>
        </p:txBody>
      </p:sp>
      <p:sp>
        <p:nvSpPr>
          <p:cNvPr id="343" name="Google Shape;343;g9e8cc8d39c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a4ea0f4958_0_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ga4ea0f4958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i="1">
              <a:solidFill>
                <a:srgbClr val="002C5C"/>
              </a:solidFill>
              <a:latin typeface="Trebuchet MS"/>
              <a:ea typeface="Trebuchet MS"/>
              <a:cs typeface="Trebuchet MS"/>
              <a:sym typeface="Trebuchet MS"/>
            </a:endParaRPr>
          </a:p>
          <a:p>
            <a:pPr indent="0" lvl="0" marL="0" rtl="0" algn="l">
              <a:lnSpc>
                <a:spcPct val="100000"/>
              </a:lnSpc>
              <a:spcBef>
                <a:spcPts val="0"/>
              </a:spcBef>
              <a:spcAft>
                <a:spcPts val="0"/>
              </a:spcAft>
              <a:buSzPts val="1400"/>
              <a:buNone/>
            </a:pPr>
            <a:r>
              <a:t/>
            </a:r>
            <a:endParaRPr/>
          </a:p>
        </p:txBody>
      </p:sp>
      <p:sp>
        <p:nvSpPr>
          <p:cNvPr id="349" name="Google Shape;349;ga4ea0f4958_0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d698752477_1_8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gd698752477_1_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8" name="Google Shape;358;gd698752477_1_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d698752477_1_9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gd698752477_1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t/>
            </a:r>
            <a:endParaRPr>
              <a:solidFill>
                <a:srgbClr val="201F1E"/>
              </a:solidFill>
              <a:highlight>
                <a:schemeClr val="lt1"/>
              </a:highlight>
              <a:latin typeface="Trebuchet MS"/>
              <a:ea typeface="Trebuchet MS"/>
              <a:cs typeface="Trebuchet MS"/>
              <a:sym typeface="Trebuchet MS"/>
            </a:endParaRPr>
          </a:p>
        </p:txBody>
      </p:sp>
      <p:sp>
        <p:nvSpPr>
          <p:cNvPr id="366" name="Google Shape;366;gd698752477_1_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d698752477_1_10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gd698752477_1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t/>
            </a:r>
            <a:endParaRPr>
              <a:solidFill>
                <a:srgbClr val="201F1E"/>
              </a:solidFill>
              <a:highlight>
                <a:srgbClr val="FFFFFF"/>
              </a:highlight>
              <a:latin typeface="Trebuchet MS"/>
              <a:ea typeface="Trebuchet MS"/>
              <a:cs typeface="Trebuchet MS"/>
              <a:sym typeface="Trebuchet MS"/>
            </a:endParaRPr>
          </a:p>
        </p:txBody>
      </p:sp>
      <p:sp>
        <p:nvSpPr>
          <p:cNvPr id="374" name="Google Shape;374;gd698752477_1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d698752477_1_1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gd698752477_1_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1200"/>
              </a:spcBef>
              <a:spcAft>
                <a:spcPts val="0"/>
              </a:spcAft>
              <a:buClr>
                <a:schemeClr val="dk1"/>
              </a:buClr>
              <a:buSzPts val="1100"/>
              <a:buFont typeface="Arial"/>
              <a:buNone/>
            </a:pPr>
            <a:r>
              <a:t/>
            </a:r>
            <a:endParaRPr sz="2000">
              <a:solidFill>
                <a:srgbClr val="201F1E"/>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t/>
            </a:r>
            <a:endParaRPr sz="2000">
              <a:solidFill>
                <a:srgbClr val="201F1E"/>
              </a:solidFill>
              <a:highlight>
                <a:schemeClr val="lt1"/>
              </a:highlight>
              <a:latin typeface="Trebuchet MS"/>
              <a:ea typeface="Trebuchet MS"/>
              <a:cs typeface="Trebuchet MS"/>
              <a:sym typeface="Trebuchet MS"/>
            </a:endParaRPr>
          </a:p>
          <a:p>
            <a:pPr indent="0" lvl="0" marL="0" rtl="0" algn="l">
              <a:lnSpc>
                <a:spcPct val="115000"/>
              </a:lnSpc>
              <a:spcBef>
                <a:spcPts val="0"/>
              </a:spcBef>
              <a:spcAft>
                <a:spcPts val="0"/>
              </a:spcAft>
              <a:buSzPts val="1400"/>
              <a:buNone/>
            </a:pPr>
            <a:r>
              <a:t/>
            </a:r>
            <a:endParaRPr>
              <a:solidFill>
                <a:srgbClr val="201F1E"/>
              </a:solidFill>
              <a:highlight>
                <a:schemeClr val="lt1"/>
              </a:highlight>
              <a:latin typeface="Trebuchet MS"/>
              <a:ea typeface="Trebuchet MS"/>
              <a:cs typeface="Trebuchet MS"/>
              <a:sym typeface="Trebuchet MS"/>
            </a:endParaRPr>
          </a:p>
        </p:txBody>
      </p:sp>
      <p:sp>
        <p:nvSpPr>
          <p:cNvPr id="383" name="Google Shape;383;gd698752477_1_1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d698752477_1_1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gd698752477_1_1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solidFill>
                <a:srgbClr val="201F1E"/>
              </a:solidFill>
              <a:highlight>
                <a:schemeClr val="lt1"/>
              </a:highlight>
              <a:latin typeface="Trebuchet MS"/>
              <a:ea typeface="Trebuchet MS"/>
              <a:cs typeface="Trebuchet MS"/>
              <a:sym typeface="Trebuchet MS"/>
            </a:endParaRPr>
          </a:p>
        </p:txBody>
      </p:sp>
      <p:sp>
        <p:nvSpPr>
          <p:cNvPr id="394" name="Google Shape;394;gd698752477_1_1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d698752477_1_1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gd698752477_1_1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t/>
            </a:r>
            <a:endParaRPr>
              <a:solidFill>
                <a:srgbClr val="201F1E"/>
              </a:solidFill>
              <a:highlight>
                <a:schemeClr val="lt1"/>
              </a:highlight>
              <a:latin typeface="Trebuchet MS"/>
              <a:ea typeface="Trebuchet MS"/>
              <a:cs typeface="Trebuchet MS"/>
              <a:sym typeface="Trebuchet MS"/>
            </a:endParaRPr>
          </a:p>
        </p:txBody>
      </p:sp>
      <p:sp>
        <p:nvSpPr>
          <p:cNvPr id="404" name="Google Shape;404;gd698752477_1_1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d698752477_1_1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gd698752477_1_1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400"/>
              <a:buFont typeface="Arial"/>
              <a:buNone/>
            </a:pPr>
            <a:r>
              <a:t/>
            </a:r>
            <a:endParaRPr sz="1200">
              <a:solidFill>
                <a:srgbClr val="201F1E"/>
              </a:solidFill>
              <a:highlight>
                <a:srgbClr val="FFFFFF"/>
              </a:highlight>
            </a:endParaRPr>
          </a:p>
          <a:p>
            <a:pPr indent="0" lvl="0" marL="0" marR="0" rtl="0" algn="l">
              <a:lnSpc>
                <a:spcPct val="115000"/>
              </a:lnSpc>
              <a:spcBef>
                <a:spcPts val="0"/>
              </a:spcBef>
              <a:spcAft>
                <a:spcPts val="0"/>
              </a:spcAft>
              <a:buClr>
                <a:srgbClr val="000000"/>
              </a:buClr>
              <a:buSzPts val="1400"/>
              <a:buFont typeface="Arial"/>
              <a:buNone/>
            </a:pPr>
            <a:r>
              <a:t/>
            </a:r>
            <a:endParaRPr sz="1200">
              <a:solidFill>
                <a:srgbClr val="201F1E"/>
              </a:solidFill>
              <a:highlight>
                <a:srgbClr val="FFFFFF"/>
              </a:highlight>
            </a:endParaRPr>
          </a:p>
          <a:p>
            <a:pPr indent="0" lvl="0" marL="0" marR="0" rtl="0" algn="l">
              <a:lnSpc>
                <a:spcPct val="115000"/>
              </a:lnSpc>
              <a:spcBef>
                <a:spcPts val="0"/>
              </a:spcBef>
              <a:spcAft>
                <a:spcPts val="0"/>
              </a:spcAft>
              <a:buClr>
                <a:srgbClr val="000000"/>
              </a:buClr>
              <a:buSzPts val="1400"/>
              <a:buFont typeface="Arial"/>
              <a:buNone/>
            </a:pPr>
            <a:r>
              <a:t/>
            </a:r>
            <a:endParaRPr sz="1200">
              <a:solidFill>
                <a:srgbClr val="201F1E"/>
              </a:solidFill>
              <a:highlight>
                <a:srgbClr val="FFFFFF"/>
              </a:highlight>
            </a:endParaRPr>
          </a:p>
          <a:p>
            <a:pPr indent="0" lvl="0" marL="0" marR="0" rtl="0" algn="l">
              <a:lnSpc>
                <a:spcPct val="115000"/>
              </a:lnSpc>
              <a:spcBef>
                <a:spcPts val="0"/>
              </a:spcBef>
              <a:spcAft>
                <a:spcPts val="0"/>
              </a:spcAft>
              <a:buClr>
                <a:srgbClr val="000000"/>
              </a:buClr>
              <a:buSzPts val="1400"/>
              <a:buFont typeface="Arial"/>
              <a:buNone/>
            </a:pPr>
            <a:r>
              <a:t/>
            </a:r>
            <a:endParaRPr sz="1200">
              <a:solidFill>
                <a:srgbClr val="201F1E"/>
              </a:solidFill>
              <a:highlight>
                <a:srgbClr val="FFFFFF"/>
              </a:highlight>
            </a:endParaRPr>
          </a:p>
          <a:p>
            <a:pPr indent="0" lvl="0" marL="0" rtl="0" algn="l">
              <a:lnSpc>
                <a:spcPct val="115000"/>
              </a:lnSpc>
              <a:spcBef>
                <a:spcPts val="0"/>
              </a:spcBef>
              <a:spcAft>
                <a:spcPts val="0"/>
              </a:spcAft>
              <a:buSzPts val="1400"/>
              <a:buNone/>
            </a:pPr>
            <a:r>
              <a:t/>
            </a:r>
            <a:endParaRPr>
              <a:solidFill>
                <a:srgbClr val="201F1E"/>
              </a:solidFill>
              <a:highlight>
                <a:schemeClr val="lt1"/>
              </a:highlight>
              <a:latin typeface="Trebuchet MS"/>
              <a:ea typeface="Trebuchet MS"/>
              <a:cs typeface="Trebuchet MS"/>
              <a:sym typeface="Trebuchet MS"/>
            </a:endParaRPr>
          </a:p>
        </p:txBody>
      </p:sp>
      <p:sp>
        <p:nvSpPr>
          <p:cNvPr id="413" name="Google Shape;413;gd698752477_1_1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3200"/>
              <a:buFont typeface="Arial"/>
              <a:buNone/>
            </a:pPr>
            <a:r>
              <a:t/>
            </a:r>
            <a:endParaRPr/>
          </a:p>
        </p:txBody>
      </p:sp>
      <p:sp>
        <p:nvSpPr>
          <p:cNvPr id="197" name="Google Shape;197;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d698752477_1_1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gd698752477_1_1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2" name="Google Shape;422;gd698752477_1_1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d698752477_1_1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gd698752477_1_1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0" name="Google Shape;430;gd698752477_1_1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d698752477_1_18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gd698752477_1_1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6" name="Google Shape;436;gd698752477_1_1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a45634c2cd_0_1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ga45634c2cd_0_1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solidFill>
                <a:srgbClr val="000000"/>
              </a:solidFill>
            </a:endParaRPr>
          </a:p>
        </p:txBody>
      </p:sp>
      <p:sp>
        <p:nvSpPr>
          <p:cNvPr id="203" name="Google Shape;203;ga45634c2cd_0_1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d31f11aa61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d31f11aa6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200"/>
              <a:buFont typeface="Arial"/>
              <a:buNone/>
            </a:pPr>
            <a:r>
              <a:t/>
            </a:r>
            <a:endParaRPr/>
          </a:p>
        </p:txBody>
      </p:sp>
      <p:sp>
        <p:nvSpPr>
          <p:cNvPr id="212" name="Google Shape;212;gd31f11aa6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solidFill>
                <a:srgbClr val="000000"/>
              </a:solidFill>
            </a:endParaRPr>
          </a:p>
        </p:txBody>
      </p:sp>
      <p:sp>
        <p:nvSpPr>
          <p:cNvPr id="221" name="Google Shape;221;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a45634c2cd_0_1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ga45634c2cd_0_1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0" name="Google Shape;230;ga45634c2cd_0_1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d31f11aa61_0_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gd31f11aa61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sz="1100">
              <a:solidFill>
                <a:srgbClr val="201F1E"/>
              </a:solidFill>
              <a:highlight>
                <a:srgbClr val="FFFFFF"/>
              </a:highlight>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solidFill>
                <a:srgbClr val="000000"/>
              </a:solidFill>
            </a:endParaRPr>
          </a:p>
        </p:txBody>
      </p:sp>
      <p:sp>
        <p:nvSpPr>
          <p:cNvPr id="236" name="Google Shape;236;gd31f11aa61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7a3d0b38de_0_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g7a3d0b38de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solidFill>
                <a:srgbClr val="000000"/>
              </a:solidFill>
            </a:endParaRPr>
          </a:p>
        </p:txBody>
      </p:sp>
      <p:sp>
        <p:nvSpPr>
          <p:cNvPr id="245" name="Google Shape;245;g7a3d0b38de_0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dk1"/>
        </a:solidFill>
      </p:bgPr>
    </p:bg>
    <p:spTree>
      <p:nvGrpSpPr>
        <p:cNvPr id="15" name="Shape 15"/>
        <p:cNvGrpSpPr/>
        <p:nvPr/>
      </p:nvGrpSpPr>
      <p:grpSpPr>
        <a:xfrm>
          <a:off x="0" y="0"/>
          <a:ext cx="0" cy="0"/>
          <a:chOff x="0" y="0"/>
          <a:chExt cx="0" cy="0"/>
        </a:xfrm>
      </p:grpSpPr>
      <p:pic>
        <p:nvPicPr>
          <p:cNvPr descr="Guide Dogs Logo" id="16" name="Google Shape;16;p6" title="Guide Dogs Logo"/>
          <p:cNvPicPr preferRelativeResize="0"/>
          <p:nvPr/>
        </p:nvPicPr>
        <p:blipFill rotWithShape="1">
          <a:blip r:embed="rId2">
            <a:alphaModFix/>
          </a:blip>
          <a:srcRect b="0" l="0" r="0" t="0"/>
          <a:stretch/>
        </p:blipFill>
        <p:spPr>
          <a:xfrm>
            <a:off x="425450" y="425450"/>
            <a:ext cx="1461394" cy="630000"/>
          </a:xfrm>
          <a:prstGeom prst="rect">
            <a:avLst/>
          </a:prstGeom>
          <a:noFill/>
          <a:ln>
            <a:noFill/>
          </a:ln>
        </p:spPr>
      </p:pic>
      <p:sp>
        <p:nvSpPr>
          <p:cNvPr id="17" name="Google Shape;17;p6"/>
          <p:cNvSpPr txBox="1"/>
          <p:nvPr>
            <p:ph idx="1" type="body"/>
          </p:nvPr>
        </p:nvSpPr>
        <p:spPr>
          <a:xfrm>
            <a:off x="424799" y="1327150"/>
            <a:ext cx="8294400" cy="3132308"/>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0"/>
              </a:spcBef>
              <a:spcAft>
                <a:spcPts val="0"/>
              </a:spcAft>
              <a:buClr>
                <a:schemeClr val="lt1"/>
              </a:buClr>
              <a:buSzPts val="4800"/>
              <a:buNone/>
              <a:defRPr sz="4800">
                <a:solidFill>
                  <a:schemeClr val="lt1"/>
                </a:solidFill>
                <a:latin typeface="Trebuchet MS"/>
                <a:ea typeface="Trebuchet MS"/>
                <a:cs typeface="Trebuchet MS"/>
                <a:sym typeface="Trebuchet MS"/>
              </a:defRPr>
            </a:lvl1pPr>
            <a:lvl2pPr indent="-228600" lvl="1" marL="914400" algn="l">
              <a:lnSpc>
                <a:spcPct val="100000"/>
              </a:lnSpc>
              <a:spcBef>
                <a:spcPts val="900"/>
              </a:spcBef>
              <a:spcAft>
                <a:spcPts val="0"/>
              </a:spcAft>
              <a:buClr>
                <a:schemeClr val="accent1"/>
              </a:buClr>
              <a:buSzPts val="2400"/>
              <a:buFont typeface="Trebuchet MS"/>
              <a:buNone/>
              <a:defRPr sz="2400">
                <a:solidFill>
                  <a:schemeClr val="accent1"/>
                </a:solidFill>
              </a:defRPr>
            </a:lvl2pPr>
            <a:lvl3pPr indent="-228600" lvl="2" marL="1371600" algn="l">
              <a:lnSpc>
                <a:spcPct val="100000"/>
              </a:lnSpc>
              <a:spcBef>
                <a:spcPts val="0"/>
              </a:spcBef>
              <a:spcAft>
                <a:spcPts val="0"/>
              </a:spcAft>
              <a:buClr>
                <a:schemeClr val="dk1"/>
              </a:buClr>
              <a:buSzPts val="2200"/>
              <a:buFont typeface="Trebuchet MS"/>
              <a:buNone/>
              <a:defRPr sz="2200"/>
            </a:lvl3pPr>
            <a:lvl4pPr indent="-228600" lvl="3" marL="1828800" algn="l">
              <a:lnSpc>
                <a:spcPct val="100000"/>
              </a:lnSpc>
              <a:spcBef>
                <a:spcPts val="0"/>
              </a:spcBef>
              <a:spcAft>
                <a:spcPts val="0"/>
              </a:spcAft>
              <a:buClr>
                <a:schemeClr val="dk1"/>
              </a:buClr>
              <a:buSzPts val="2200"/>
              <a:buFont typeface="Trebuchet MS"/>
              <a:buNone/>
              <a:defRPr sz="2200"/>
            </a:lvl4pPr>
            <a:lvl5pPr indent="-228600" lvl="4" marL="2286000" algn="l">
              <a:lnSpc>
                <a:spcPct val="100000"/>
              </a:lnSpc>
              <a:spcBef>
                <a:spcPts val="0"/>
              </a:spcBef>
              <a:spcAft>
                <a:spcPts val="0"/>
              </a:spcAft>
              <a:buClr>
                <a:schemeClr val="dk1"/>
              </a:buClr>
              <a:buSzPts val="2200"/>
              <a:buFont typeface="Trebuchet MS"/>
              <a:buNone/>
              <a:defRPr sz="22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8" name="Google Shape;18;p6" title="Decorative"/>
          <p:cNvSpPr/>
          <p:nvPr/>
        </p:nvSpPr>
        <p:spPr>
          <a:xfrm>
            <a:off x="0" y="0"/>
            <a:ext cx="9144000" cy="6858000"/>
          </a:xfrm>
          <a:custGeom>
            <a:rect b="b" l="l" r="r" t="t"/>
            <a:pathLst>
              <a:path extrusionOk="0" h="20998" w="27997">
                <a:moveTo>
                  <a:pt x="26189" y="0"/>
                </a:moveTo>
                <a:cubicBezTo>
                  <a:pt x="26539" y="1662"/>
                  <a:pt x="26626" y="2304"/>
                  <a:pt x="26626" y="3966"/>
                </a:cubicBezTo>
                <a:cubicBezTo>
                  <a:pt x="26626" y="8983"/>
                  <a:pt x="23797" y="17498"/>
                  <a:pt x="13475" y="17498"/>
                </a:cubicBezTo>
                <a:cubicBezTo>
                  <a:pt x="9304" y="17498"/>
                  <a:pt x="6621" y="16857"/>
                  <a:pt x="3412" y="16857"/>
                </a:cubicBezTo>
                <a:cubicBezTo>
                  <a:pt x="1954" y="16857"/>
                  <a:pt x="962" y="17265"/>
                  <a:pt x="0" y="17703"/>
                </a:cubicBezTo>
                <a:cubicBezTo>
                  <a:pt x="0" y="20998"/>
                  <a:pt x="0" y="20998"/>
                  <a:pt x="0" y="20998"/>
                </a:cubicBezTo>
                <a:cubicBezTo>
                  <a:pt x="27997" y="20998"/>
                  <a:pt x="27997" y="20998"/>
                  <a:pt x="27997" y="20998"/>
                </a:cubicBezTo>
                <a:cubicBezTo>
                  <a:pt x="27997" y="0"/>
                  <a:pt x="27997" y="0"/>
                  <a:pt x="27997" y="0"/>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v1" showMasterSp="0">
  <p:cSld name="1_Divider v1">
    <p:spTree>
      <p:nvGrpSpPr>
        <p:cNvPr id="56" name="Shape 56"/>
        <p:cNvGrpSpPr/>
        <p:nvPr/>
      </p:nvGrpSpPr>
      <p:grpSpPr>
        <a:xfrm>
          <a:off x="0" y="0"/>
          <a:ext cx="0" cy="0"/>
          <a:chOff x="0" y="0"/>
          <a:chExt cx="0" cy="0"/>
        </a:xfrm>
      </p:grpSpPr>
      <p:sp>
        <p:nvSpPr>
          <p:cNvPr id="57" name="Google Shape;57;p27" title="Decorative"/>
          <p:cNvSpPr/>
          <p:nvPr/>
        </p:nvSpPr>
        <p:spPr>
          <a:xfrm>
            <a:off x="-102" y="1"/>
            <a:ext cx="4927087" cy="6857847"/>
          </a:xfrm>
          <a:custGeom>
            <a:rect b="b" l="l" r="r" t="t"/>
            <a:pathLst>
              <a:path extrusionOk="0" h="6857847" w="492708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dk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58" name="Google Shape;58;p27"/>
          <p:cNvSpPr txBox="1"/>
          <p:nvPr>
            <p:ph idx="1" type="body"/>
          </p:nvPr>
        </p:nvSpPr>
        <p:spPr>
          <a:xfrm>
            <a:off x="424799" y="1327150"/>
            <a:ext cx="4147201" cy="4570342"/>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SzPts val="1800"/>
              <a:buNone/>
              <a:defRPr sz="3200">
                <a:solidFill>
                  <a:schemeClr val="lt1"/>
                </a:solidFill>
                <a:latin typeface="Arial"/>
                <a:ea typeface="Arial"/>
                <a:cs typeface="Arial"/>
                <a:sym typeface="Arial"/>
              </a:defRPr>
            </a:lvl1pPr>
            <a:lvl2pPr indent="-228600" lvl="1" marL="914400" algn="l">
              <a:lnSpc>
                <a:spcPct val="100000"/>
              </a:lnSpc>
              <a:spcBef>
                <a:spcPts val="1200"/>
              </a:spcBef>
              <a:spcAft>
                <a:spcPts val="0"/>
              </a:spcAft>
              <a:buSzPts val="1800"/>
              <a:buFont typeface="Trebuchet MS"/>
              <a:buNone/>
              <a:defRPr sz="2200">
                <a:solidFill>
                  <a:schemeClr val="lt1"/>
                </a:solidFill>
              </a:defRPr>
            </a:lvl2pPr>
            <a:lvl3pPr indent="-228600" lvl="2" marL="1371600" algn="l">
              <a:lnSpc>
                <a:spcPct val="100000"/>
              </a:lnSpc>
              <a:spcBef>
                <a:spcPts val="0"/>
              </a:spcBef>
              <a:spcAft>
                <a:spcPts val="0"/>
              </a:spcAft>
              <a:buSzPts val="1800"/>
              <a:buFont typeface="Trebuchet MS"/>
              <a:buNone/>
              <a:defRPr sz="2200"/>
            </a:lvl3pPr>
            <a:lvl4pPr indent="-228600" lvl="3" marL="1828800" algn="l">
              <a:lnSpc>
                <a:spcPct val="100000"/>
              </a:lnSpc>
              <a:spcBef>
                <a:spcPts val="0"/>
              </a:spcBef>
              <a:spcAft>
                <a:spcPts val="0"/>
              </a:spcAft>
              <a:buSzPts val="1800"/>
              <a:buFont typeface="Trebuchet MS"/>
              <a:buNone/>
              <a:defRPr sz="2200"/>
            </a:lvl4pPr>
            <a:lvl5pPr indent="-228600" lvl="4" marL="2286000" algn="l">
              <a:lnSpc>
                <a:spcPct val="100000"/>
              </a:lnSpc>
              <a:spcBef>
                <a:spcPts val="0"/>
              </a:spcBef>
              <a:spcAft>
                <a:spcPts val="0"/>
              </a:spcAft>
              <a:buSzPts val="1000"/>
              <a:buNone/>
              <a:defRPr sz="2200"/>
            </a:lvl5pPr>
            <a:lvl6pPr indent="-314325" lvl="5" marL="2743200" algn="l">
              <a:lnSpc>
                <a:spcPct val="90000"/>
              </a:lnSpc>
              <a:spcBef>
                <a:spcPts val="375"/>
              </a:spcBef>
              <a:spcAft>
                <a:spcPts val="0"/>
              </a:spcAft>
              <a:buSzPts val="1350"/>
              <a:buChar char="•"/>
              <a:defRPr/>
            </a:lvl6pPr>
            <a:lvl7pPr indent="-314325" lvl="6" marL="3200400" algn="l">
              <a:lnSpc>
                <a:spcPct val="90000"/>
              </a:lnSpc>
              <a:spcBef>
                <a:spcPts val="375"/>
              </a:spcBef>
              <a:spcAft>
                <a:spcPts val="0"/>
              </a:spcAft>
              <a:buSzPts val="1350"/>
              <a:buChar char="•"/>
              <a:defRPr/>
            </a:lvl7pPr>
            <a:lvl8pPr indent="-314325" lvl="7" marL="3657600" algn="l">
              <a:lnSpc>
                <a:spcPct val="90000"/>
              </a:lnSpc>
              <a:spcBef>
                <a:spcPts val="375"/>
              </a:spcBef>
              <a:spcAft>
                <a:spcPts val="0"/>
              </a:spcAft>
              <a:buSzPts val="1350"/>
              <a:buChar char="•"/>
              <a:defRPr/>
            </a:lvl8pPr>
            <a:lvl9pPr indent="-314325" lvl="8" marL="4114800" algn="l">
              <a:lnSpc>
                <a:spcPct val="90000"/>
              </a:lnSpc>
              <a:spcBef>
                <a:spcPts val="375"/>
              </a:spcBef>
              <a:spcAft>
                <a:spcPts val="0"/>
              </a:spcAft>
              <a:buSzPts val="1350"/>
              <a:buChar char="•"/>
              <a:defRPr/>
            </a:lvl9pPr>
          </a:lstStyle>
          <a:p/>
        </p:txBody>
      </p:sp>
      <p:sp>
        <p:nvSpPr>
          <p:cNvPr id="59" name="Google Shape;59;p27"/>
          <p:cNvSpPr/>
          <p:nvPr>
            <p:ph idx="2" type="pic"/>
          </p:nvPr>
        </p:nvSpPr>
        <p:spPr>
          <a:xfrm>
            <a:off x="4181728" y="-1"/>
            <a:ext cx="4962272" cy="6858000"/>
          </a:xfrm>
          <a:prstGeom prst="rect">
            <a:avLst/>
          </a:prstGeom>
          <a:noFill/>
          <a:ln>
            <a:noFill/>
          </a:ln>
        </p:spPr>
        <p:txBody>
          <a:bodyPr anchorCtr="1" anchor="ctr" bIns="720000" lIns="0" spcFirstLastPara="1" rIns="0" wrap="square" tIns="0">
            <a:noAutofit/>
          </a:bodyPr>
          <a:lstStyle>
            <a:lvl1pPr lvl="0" marR="0" rtl="0" algn="l">
              <a:lnSpc>
                <a:spcPct val="100000"/>
              </a:lnSpc>
              <a:spcBef>
                <a:spcPts val="1800"/>
              </a:spcBef>
              <a:spcAft>
                <a:spcPts val="0"/>
              </a:spcAft>
              <a:buClr>
                <a:schemeClr val="dk1"/>
              </a:buClr>
              <a:buSzPts val="1800"/>
              <a:buFont typeface="Arial"/>
              <a:buNone/>
              <a:defRPr b="0" i="0" sz="1800" u="none" cap="none" strike="noStrike">
                <a:solidFill>
                  <a:schemeClr val="dk1"/>
                </a:solidFill>
                <a:latin typeface="Trebuchet MS"/>
                <a:ea typeface="Trebuchet MS"/>
                <a:cs typeface="Trebuchet MS"/>
                <a:sym typeface="Trebuchet MS"/>
              </a:defRPr>
            </a:lvl1pPr>
            <a:lvl2pPr lvl="1" marR="0" rtl="0" algn="l">
              <a:lnSpc>
                <a:spcPct val="100000"/>
              </a:lnSpc>
              <a:spcBef>
                <a:spcPts val="12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9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800"/>
              <a:buFont typeface="Trebuchet MS"/>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1800"/>
              </a:spcBef>
              <a:spcAft>
                <a:spcPts val="0"/>
              </a:spcAft>
              <a:buClr>
                <a:schemeClr val="dk1"/>
              </a:buClr>
              <a:buSzPts val="1000"/>
              <a:buFont typeface="Trebuchet MS"/>
              <a:buNone/>
              <a:defRPr b="0" i="0" sz="1000" u="none" cap="none" strike="noStrike">
                <a:solidFill>
                  <a:schemeClr val="dk1"/>
                </a:solidFill>
                <a:latin typeface="Trebuchet MS"/>
                <a:ea typeface="Trebuchet MS"/>
                <a:cs typeface="Trebuchet MS"/>
                <a:sym typeface="Trebuchet MS"/>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9pPr>
          </a:lstStyle>
          <a:p/>
        </p:txBody>
      </p:sp>
      <p:pic>
        <p:nvPicPr>
          <p:cNvPr descr="Guide Dogs Logo" id="60" name="Google Shape;60;p27" title="Guide Dogs Logo"/>
          <p:cNvPicPr preferRelativeResize="0"/>
          <p:nvPr/>
        </p:nvPicPr>
        <p:blipFill rotWithShape="1">
          <a:blip r:embed="rId2">
            <a:alphaModFix/>
          </a:blip>
          <a:srcRect b="0" l="0" r="0" t="0"/>
          <a:stretch/>
        </p:blipFill>
        <p:spPr>
          <a:xfrm>
            <a:off x="425450" y="6197670"/>
            <a:ext cx="835932" cy="360000"/>
          </a:xfrm>
          <a:prstGeom prst="rect">
            <a:avLst/>
          </a:prstGeom>
          <a:noFill/>
          <a:ln>
            <a:noFill/>
          </a:ln>
        </p:spPr>
      </p:pic>
    </p:spTree>
  </p:cSld>
  <p:clrMapOvr>
    <a:masterClrMapping/>
  </p:clrMapOvr>
  <p:extLst>
    <p:ext uri="{DCECCB84-F9BA-43D5-87BE-67443E8EF086}">
      <p15:sldGuideLst>
        <p15:guide id="1" orient="horz" pos="83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v9" showMasterSp="0">
  <p:cSld name="Divider v9">
    <p:spTree>
      <p:nvGrpSpPr>
        <p:cNvPr id="61" name="Shape 61"/>
        <p:cNvGrpSpPr/>
        <p:nvPr/>
      </p:nvGrpSpPr>
      <p:grpSpPr>
        <a:xfrm>
          <a:off x="0" y="0"/>
          <a:ext cx="0" cy="0"/>
          <a:chOff x="0" y="0"/>
          <a:chExt cx="0" cy="0"/>
        </a:xfrm>
      </p:grpSpPr>
      <p:sp>
        <p:nvSpPr>
          <p:cNvPr id="62" name="Google Shape;62;p17" title="Decorative"/>
          <p:cNvSpPr/>
          <p:nvPr/>
        </p:nvSpPr>
        <p:spPr>
          <a:xfrm>
            <a:off x="-102" y="1"/>
            <a:ext cx="4927087" cy="6857847"/>
          </a:xfrm>
          <a:custGeom>
            <a:rect b="b" l="l" r="r" t="t"/>
            <a:pathLst>
              <a:path extrusionOk="0" h="6857847" w="492708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accent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chemeClr val="dk1"/>
              </a:solidFill>
              <a:latin typeface="Arial"/>
              <a:ea typeface="Arial"/>
              <a:cs typeface="Arial"/>
              <a:sym typeface="Arial"/>
            </a:endParaRPr>
          </a:p>
        </p:txBody>
      </p:sp>
      <p:sp>
        <p:nvSpPr>
          <p:cNvPr id="63" name="Google Shape;63;p17"/>
          <p:cNvSpPr txBox="1"/>
          <p:nvPr>
            <p:ph idx="1" type="body"/>
          </p:nvPr>
        </p:nvSpPr>
        <p:spPr>
          <a:xfrm>
            <a:off x="424799" y="1327150"/>
            <a:ext cx="4147201" cy="4570342"/>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3200"/>
              <a:buNone/>
              <a:defRPr sz="3200">
                <a:solidFill>
                  <a:schemeClr val="dk1"/>
                </a:solidFill>
                <a:latin typeface="Trebuchet MS"/>
                <a:ea typeface="Trebuchet MS"/>
                <a:cs typeface="Trebuchet MS"/>
                <a:sym typeface="Trebuchet MS"/>
              </a:defRPr>
            </a:lvl1pPr>
            <a:lvl2pPr indent="-228600" lvl="1" marL="914400" algn="l">
              <a:lnSpc>
                <a:spcPct val="100000"/>
              </a:lnSpc>
              <a:spcBef>
                <a:spcPts val="1200"/>
              </a:spcBef>
              <a:spcAft>
                <a:spcPts val="0"/>
              </a:spcAft>
              <a:buClr>
                <a:schemeClr val="dk1"/>
              </a:buClr>
              <a:buSzPts val="2200"/>
              <a:buFont typeface="Trebuchet MS"/>
              <a:buNone/>
              <a:defRPr sz="2200">
                <a:solidFill>
                  <a:schemeClr val="dk1"/>
                </a:solidFill>
              </a:defRPr>
            </a:lvl2pPr>
            <a:lvl3pPr indent="-228600" lvl="2" marL="1371600" algn="l">
              <a:lnSpc>
                <a:spcPct val="100000"/>
              </a:lnSpc>
              <a:spcBef>
                <a:spcPts val="0"/>
              </a:spcBef>
              <a:spcAft>
                <a:spcPts val="0"/>
              </a:spcAft>
              <a:buClr>
                <a:schemeClr val="dk1"/>
              </a:buClr>
              <a:buSzPts val="2200"/>
              <a:buFont typeface="Trebuchet MS"/>
              <a:buNone/>
              <a:defRPr sz="2200"/>
            </a:lvl3pPr>
            <a:lvl4pPr indent="-228600" lvl="3" marL="1828800" algn="l">
              <a:lnSpc>
                <a:spcPct val="100000"/>
              </a:lnSpc>
              <a:spcBef>
                <a:spcPts val="0"/>
              </a:spcBef>
              <a:spcAft>
                <a:spcPts val="0"/>
              </a:spcAft>
              <a:buClr>
                <a:schemeClr val="dk1"/>
              </a:buClr>
              <a:buSzPts val="2200"/>
              <a:buFont typeface="Trebuchet MS"/>
              <a:buNone/>
              <a:defRPr sz="2200"/>
            </a:lvl4pPr>
            <a:lvl5pPr indent="-228600" lvl="4" marL="2286000" algn="l">
              <a:lnSpc>
                <a:spcPct val="100000"/>
              </a:lnSpc>
              <a:spcBef>
                <a:spcPts val="0"/>
              </a:spcBef>
              <a:spcAft>
                <a:spcPts val="0"/>
              </a:spcAft>
              <a:buClr>
                <a:schemeClr val="dk1"/>
              </a:buClr>
              <a:buSzPts val="2200"/>
              <a:buFont typeface="Trebuchet MS"/>
              <a:buNone/>
              <a:defRPr sz="22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4" name="Google Shape;64;p17"/>
          <p:cNvSpPr/>
          <p:nvPr>
            <p:ph idx="2" type="pic"/>
          </p:nvPr>
        </p:nvSpPr>
        <p:spPr>
          <a:xfrm>
            <a:off x="4181728" y="-1"/>
            <a:ext cx="4962272" cy="6858000"/>
          </a:xfrm>
          <a:prstGeom prst="rect">
            <a:avLst/>
          </a:prstGeom>
          <a:noFill/>
          <a:ln>
            <a:noFill/>
          </a:ln>
        </p:spPr>
        <p:txBody>
          <a:bodyPr anchorCtr="1" anchor="ctr" bIns="720000" lIns="0" spcFirstLastPara="1" rIns="0" wrap="square" tIns="0">
            <a:noAutofit/>
          </a:bodyPr>
          <a:lstStyle>
            <a:lvl1pPr lvl="0" marR="0" rtl="0" algn="l">
              <a:lnSpc>
                <a:spcPct val="100000"/>
              </a:lnSpc>
              <a:spcBef>
                <a:spcPts val="1800"/>
              </a:spcBef>
              <a:spcAft>
                <a:spcPts val="0"/>
              </a:spcAft>
              <a:buClr>
                <a:schemeClr val="dk1"/>
              </a:buClr>
              <a:buSzPts val="1800"/>
              <a:buFont typeface="Arial"/>
              <a:buNone/>
              <a:defRPr b="0" i="0" sz="1800" u="none" cap="none" strike="noStrike">
                <a:solidFill>
                  <a:schemeClr val="dk1"/>
                </a:solidFill>
                <a:latin typeface="Trebuchet MS"/>
                <a:ea typeface="Trebuchet MS"/>
                <a:cs typeface="Trebuchet MS"/>
                <a:sym typeface="Trebuchet MS"/>
              </a:defRPr>
            </a:lvl1pPr>
            <a:lvl2pPr lvl="1" marR="0" rtl="0" algn="l">
              <a:lnSpc>
                <a:spcPct val="100000"/>
              </a:lnSpc>
              <a:spcBef>
                <a:spcPts val="12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9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800"/>
              <a:buFont typeface="Trebuchet MS"/>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1800"/>
              </a:spcBef>
              <a:spcAft>
                <a:spcPts val="0"/>
              </a:spcAft>
              <a:buClr>
                <a:schemeClr val="dk1"/>
              </a:buClr>
              <a:buSzPts val="1000"/>
              <a:buFont typeface="Trebuchet MS"/>
              <a:buNone/>
              <a:defRPr b="0" i="0" sz="1000" u="none" cap="none" strike="noStrike">
                <a:solidFill>
                  <a:schemeClr val="dk1"/>
                </a:solidFill>
                <a:latin typeface="Trebuchet MS"/>
                <a:ea typeface="Trebuchet MS"/>
                <a:cs typeface="Trebuchet MS"/>
                <a:sym typeface="Trebuchet MS"/>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9pPr>
          </a:lstStyle>
          <a:p/>
        </p:txBody>
      </p:sp>
      <p:pic>
        <p:nvPicPr>
          <p:cNvPr descr="Guide Dogs Logo" id="65" name="Google Shape;65;p17" title="Guide Dogs Logo"/>
          <p:cNvPicPr preferRelativeResize="0"/>
          <p:nvPr/>
        </p:nvPicPr>
        <p:blipFill rotWithShape="1">
          <a:blip r:embed="rId2">
            <a:alphaModFix/>
          </a:blip>
          <a:srcRect b="0" l="0" r="0" t="0"/>
          <a:stretch/>
        </p:blipFill>
        <p:spPr>
          <a:xfrm>
            <a:off x="425450" y="6197670"/>
            <a:ext cx="835932" cy="360000"/>
          </a:xfrm>
          <a:prstGeom prst="rect">
            <a:avLst/>
          </a:prstGeom>
          <a:noFill/>
          <a:ln>
            <a:noFill/>
          </a:ln>
        </p:spPr>
      </p:pic>
    </p:spTree>
  </p:cSld>
  <p:clrMapOvr>
    <a:masterClrMapping/>
  </p:clrMapOvr>
  <p:extLst>
    <p:ext uri="{DCECCB84-F9BA-43D5-87BE-67443E8EF086}">
      <p15:sldGuideLst>
        <p15:guide id="1" orient="horz" pos="83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page image: Light background" showMasterSp="0">
  <p:cSld name="Full page image: Light background">
    <p:bg>
      <p:bgPr>
        <a:solidFill>
          <a:schemeClr val="dk1"/>
        </a:solidFill>
      </p:bgPr>
    </p:bg>
    <p:spTree>
      <p:nvGrpSpPr>
        <p:cNvPr id="66" name="Shape 66"/>
        <p:cNvGrpSpPr/>
        <p:nvPr/>
      </p:nvGrpSpPr>
      <p:grpSpPr>
        <a:xfrm>
          <a:off x="0" y="0"/>
          <a:ext cx="0" cy="0"/>
          <a:chOff x="0" y="0"/>
          <a:chExt cx="0" cy="0"/>
        </a:xfrm>
      </p:grpSpPr>
      <p:sp>
        <p:nvSpPr>
          <p:cNvPr id="67" name="Google Shape;67;p21"/>
          <p:cNvSpPr/>
          <p:nvPr>
            <p:ph idx="2" type="pic"/>
          </p:nvPr>
        </p:nvSpPr>
        <p:spPr>
          <a:xfrm>
            <a:off x="2" y="2"/>
            <a:ext cx="9143998" cy="6857998"/>
          </a:xfrm>
          <a:prstGeom prst="rect">
            <a:avLst/>
          </a:prstGeom>
          <a:noFill/>
          <a:ln>
            <a:noFill/>
          </a:ln>
        </p:spPr>
        <p:txBody>
          <a:bodyPr anchorCtr="1" anchor="ctr" bIns="720000" lIns="0" spcFirstLastPara="1" rIns="0" wrap="square" tIns="0">
            <a:noAutofit/>
          </a:bodyPr>
          <a:lstStyle>
            <a:lvl1pPr lvl="0" marR="0" rtl="0" algn="l">
              <a:lnSpc>
                <a:spcPct val="100000"/>
              </a:lnSpc>
              <a:spcBef>
                <a:spcPts val="1800"/>
              </a:spcBef>
              <a:spcAft>
                <a:spcPts val="0"/>
              </a:spcAft>
              <a:buClr>
                <a:schemeClr val="lt1"/>
              </a:buClr>
              <a:buSzPts val="1800"/>
              <a:buFont typeface="Arial"/>
              <a:buNone/>
              <a:defRPr b="0" i="0" sz="1800" u="none" cap="none" strike="noStrike">
                <a:solidFill>
                  <a:schemeClr val="lt1"/>
                </a:solidFill>
                <a:latin typeface="Trebuchet MS"/>
                <a:ea typeface="Trebuchet MS"/>
                <a:cs typeface="Trebuchet MS"/>
                <a:sym typeface="Trebuchet MS"/>
              </a:defRPr>
            </a:lvl1pPr>
            <a:lvl2pPr lvl="1" marR="0" rtl="0" algn="l">
              <a:lnSpc>
                <a:spcPct val="100000"/>
              </a:lnSpc>
              <a:spcBef>
                <a:spcPts val="12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9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800"/>
              <a:buFont typeface="Trebuchet MS"/>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1800"/>
              </a:spcBef>
              <a:spcAft>
                <a:spcPts val="0"/>
              </a:spcAft>
              <a:buClr>
                <a:schemeClr val="dk1"/>
              </a:buClr>
              <a:buSzPts val="1000"/>
              <a:buFont typeface="Trebuchet MS"/>
              <a:buNone/>
              <a:defRPr b="0" i="0" sz="1000" u="none" cap="none" strike="noStrike">
                <a:solidFill>
                  <a:schemeClr val="dk1"/>
                </a:solidFill>
                <a:latin typeface="Trebuchet MS"/>
                <a:ea typeface="Trebuchet MS"/>
                <a:cs typeface="Trebuchet MS"/>
                <a:sym typeface="Trebuchet MS"/>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9pPr>
          </a:lstStyle>
          <a:p/>
        </p:txBody>
      </p:sp>
      <p:sp>
        <p:nvSpPr>
          <p:cNvPr id="68" name="Google Shape;68;p21" title="Decorative"/>
          <p:cNvSpPr txBox="1"/>
          <p:nvPr>
            <p:ph idx="11" type="ftr"/>
          </p:nvPr>
        </p:nvSpPr>
        <p:spPr>
          <a:xfrm>
            <a:off x="6346825" y="6416675"/>
            <a:ext cx="2085975" cy="1548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sz="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21" title="Decorative"/>
          <p:cNvSpPr txBox="1"/>
          <p:nvPr>
            <p:ph idx="12" type="sldNum"/>
          </p:nvPr>
        </p:nvSpPr>
        <p:spPr>
          <a:xfrm>
            <a:off x="8432800" y="6416675"/>
            <a:ext cx="287338" cy="1548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able of contents">
    <p:bg>
      <p:bgPr>
        <a:solidFill>
          <a:schemeClr val="dk1"/>
        </a:solidFill>
      </p:bgPr>
    </p:bg>
    <p:spTree>
      <p:nvGrpSpPr>
        <p:cNvPr id="70" name="Shape 70"/>
        <p:cNvGrpSpPr/>
        <p:nvPr/>
      </p:nvGrpSpPr>
      <p:grpSpPr>
        <a:xfrm>
          <a:off x="0" y="0"/>
          <a:ext cx="0" cy="0"/>
          <a:chOff x="0" y="0"/>
          <a:chExt cx="0" cy="0"/>
        </a:xfrm>
      </p:grpSpPr>
      <p:sp>
        <p:nvSpPr>
          <p:cNvPr id="71" name="Google Shape;71;p9"/>
          <p:cNvSpPr txBox="1"/>
          <p:nvPr>
            <p:ph idx="1" type="body"/>
          </p:nvPr>
        </p:nvSpPr>
        <p:spPr>
          <a:xfrm>
            <a:off x="425450" y="295199"/>
            <a:ext cx="8294400" cy="9360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1"/>
              </a:buClr>
              <a:buSzPts val="3200"/>
              <a:buNone/>
              <a:defRPr sz="3200">
                <a:solidFill>
                  <a:schemeClr val="accent1"/>
                </a:solidFill>
                <a:latin typeface="Trebuchet MS"/>
                <a:ea typeface="Trebuchet MS"/>
                <a:cs typeface="Trebuchet MS"/>
                <a:sym typeface="Trebuchet MS"/>
              </a:defRPr>
            </a:lvl1pPr>
            <a:lvl2pPr indent="-228600" lvl="1" marL="914400" algn="l">
              <a:lnSpc>
                <a:spcPct val="90000"/>
              </a:lnSpc>
              <a:spcBef>
                <a:spcPts val="0"/>
              </a:spcBef>
              <a:spcAft>
                <a:spcPts val="0"/>
              </a:spcAft>
              <a:buClr>
                <a:schemeClr val="dk1"/>
              </a:buClr>
              <a:buSzPts val="2200"/>
              <a:buFont typeface="Trebuchet MS"/>
              <a:buNone/>
              <a:defRPr sz="2200"/>
            </a:lvl2pPr>
            <a:lvl3pPr indent="-228600" lvl="2" marL="1371600" algn="l">
              <a:lnSpc>
                <a:spcPct val="100000"/>
              </a:lnSpc>
              <a:spcBef>
                <a:spcPts val="0"/>
              </a:spcBef>
              <a:spcAft>
                <a:spcPts val="0"/>
              </a:spcAft>
              <a:buClr>
                <a:schemeClr val="dk1"/>
              </a:buClr>
              <a:buSzPts val="2200"/>
              <a:buFont typeface="Trebuchet MS"/>
              <a:buNone/>
              <a:defRPr sz="2200"/>
            </a:lvl3pPr>
            <a:lvl4pPr indent="-228600" lvl="3" marL="1828800" algn="l">
              <a:lnSpc>
                <a:spcPct val="100000"/>
              </a:lnSpc>
              <a:spcBef>
                <a:spcPts val="0"/>
              </a:spcBef>
              <a:spcAft>
                <a:spcPts val="0"/>
              </a:spcAft>
              <a:buClr>
                <a:schemeClr val="dk1"/>
              </a:buClr>
              <a:buSzPts val="2200"/>
              <a:buFont typeface="Trebuchet MS"/>
              <a:buNone/>
              <a:defRPr sz="2200"/>
            </a:lvl4pPr>
            <a:lvl5pPr indent="-228600" lvl="4" marL="2286000" algn="l">
              <a:lnSpc>
                <a:spcPct val="100000"/>
              </a:lnSpc>
              <a:spcBef>
                <a:spcPts val="0"/>
              </a:spcBef>
              <a:spcAft>
                <a:spcPts val="0"/>
              </a:spcAft>
              <a:buClr>
                <a:schemeClr val="dk1"/>
              </a:buClr>
              <a:buSzPts val="2200"/>
              <a:buFont typeface="Trebuchet MS"/>
              <a:buNone/>
              <a:defRPr sz="22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2" name="Google Shape;72;p9"/>
          <p:cNvSpPr txBox="1"/>
          <p:nvPr>
            <p:ph idx="2" type="body"/>
          </p:nvPr>
        </p:nvSpPr>
        <p:spPr>
          <a:xfrm>
            <a:off x="425450" y="1329994"/>
            <a:ext cx="8294400" cy="4564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200"/>
              </a:spcBef>
              <a:spcAft>
                <a:spcPts val="0"/>
              </a:spcAft>
              <a:buClr>
                <a:schemeClr val="lt1"/>
              </a:buClr>
              <a:buSzPts val="2200"/>
              <a:buNone/>
              <a:defRPr b="0" sz="2200">
                <a:solidFill>
                  <a:schemeClr val="lt1"/>
                </a:solidFill>
              </a:defRPr>
            </a:lvl1pPr>
            <a:lvl2pPr indent="-228600" lvl="1" marL="914400" algn="l">
              <a:lnSpc>
                <a:spcPct val="100000"/>
              </a:lnSpc>
              <a:spcBef>
                <a:spcPts val="1200"/>
              </a:spcBef>
              <a:spcAft>
                <a:spcPts val="0"/>
              </a:spcAft>
              <a:buClr>
                <a:schemeClr val="lt1"/>
              </a:buClr>
              <a:buSzPts val="2200"/>
              <a:buFont typeface="Trebuchet MS"/>
              <a:buNone/>
              <a:defRPr b="0" sz="2200">
                <a:solidFill>
                  <a:schemeClr val="lt1"/>
                </a:solidFill>
              </a:defRPr>
            </a:lvl2pPr>
            <a:lvl3pPr indent="-228600" lvl="2" marL="1371600" algn="l">
              <a:lnSpc>
                <a:spcPct val="100000"/>
              </a:lnSpc>
              <a:spcBef>
                <a:spcPts val="1200"/>
              </a:spcBef>
              <a:spcAft>
                <a:spcPts val="0"/>
              </a:spcAft>
              <a:buClr>
                <a:schemeClr val="lt1"/>
              </a:buClr>
              <a:buSzPts val="2200"/>
              <a:buFont typeface="Trebuchet MS"/>
              <a:buNone/>
              <a:defRPr b="0" sz="2200">
                <a:solidFill>
                  <a:schemeClr val="lt1"/>
                </a:solidFill>
              </a:defRPr>
            </a:lvl3pPr>
            <a:lvl4pPr indent="-228600" lvl="3" marL="1828800" algn="l">
              <a:lnSpc>
                <a:spcPct val="100000"/>
              </a:lnSpc>
              <a:spcBef>
                <a:spcPts val="1200"/>
              </a:spcBef>
              <a:spcAft>
                <a:spcPts val="0"/>
              </a:spcAft>
              <a:buClr>
                <a:schemeClr val="lt1"/>
              </a:buClr>
              <a:buSzPts val="2200"/>
              <a:buFont typeface="Trebuchet MS"/>
              <a:buNone/>
              <a:defRPr b="0" sz="2200">
                <a:solidFill>
                  <a:schemeClr val="lt1"/>
                </a:solidFill>
              </a:defRPr>
            </a:lvl4pPr>
            <a:lvl5pPr indent="-228600" lvl="4" marL="2286000" algn="l">
              <a:lnSpc>
                <a:spcPct val="100000"/>
              </a:lnSpc>
              <a:spcBef>
                <a:spcPts val="1200"/>
              </a:spcBef>
              <a:spcAft>
                <a:spcPts val="0"/>
              </a:spcAft>
              <a:buClr>
                <a:schemeClr val="lt1"/>
              </a:buClr>
              <a:buSzPts val="2200"/>
              <a:buFont typeface="Trebuchet MS"/>
              <a:buNone/>
              <a:defRPr b="0" sz="2200">
                <a:solidFill>
                  <a:schemeClr val="lt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descr="Guide Dogs Logo" id="73" name="Google Shape;73;p9" title="Guide Dogs Logo"/>
          <p:cNvPicPr preferRelativeResize="0"/>
          <p:nvPr/>
        </p:nvPicPr>
        <p:blipFill rotWithShape="1">
          <a:blip r:embed="rId2">
            <a:alphaModFix/>
          </a:blip>
          <a:srcRect b="0" l="0" r="0" t="0"/>
          <a:stretch/>
        </p:blipFill>
        <p:spPr>
          <a:xfrm>
            <a:off x="425450" y="6197670"/>
            <a:ext cx="835932" cy="360000"/>
          </a:xfrm>
          <a:prstGeom prst="rect">
            <a:avLst/>
          </a:prstGeom>
          <a:noFill/>
          <a:ln>
            <a:noFill/>
          </a:ln>
        </p:spPr>
      </p:pic>
      <p:sp>
        <p:nvSpPr>
          <p:cNvPr id="74" name="Google Shape;74;p9" title="Decorative"/>
          <p:cNvSpPr txBox="1"/>
          <p:nvPr>
            <p:ph idx="11" type="ftr"/>
          </p:nvPr>
        </p:nvSpPr>
        <p:spPr>
          <a:xfrm>
            <a:off x="6346825" y="6416675"/>
            <a:ext cx="2085975" cy="1548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sz="8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9" title="Decorative"/>
          <p:cNvSpPr txBox="1"/>
          <p:nvPr>
            <p:ph idx="12" type="sldNum"/>
          </p:nvPr>
        </p:nvSpPr>
        <p:spPr>
          <a:xfrm>
            <a:off x="8432800" y="6416675"/>
            <a:ext cx="287338" cy="1548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orient="horz" pos="216">
          <p15:clr>
            <a:srgbClr val="FBAE40"/>
          </p15:clr>
        </p15:guide>
        <p15:guide id="2" orient="horz" pos="4104">
          <p15:clr>
            <a:srgbClr val="FBAE40"/>
          </p15:clr>
        </p15:guide>
        <p15:guide id="3" orient="horz" pos="3714">
          <p15:clr>
            <a:srgbClr val="FBAE40"/>
          </p15:clr>
        </p15:guide>
        <p15:guide id="4" orient="horz" pos="8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v3" showMasterSp="0">
  <p:cSld name="Divider v3">
    <p:spTree>
      <p:nvGrpSpPr>
        <p:cNvPr id="76" name="Shape 76"/>
        <p:cNvGrpSpPr/>
        <p:nvPr/>
      </p:nvGrpSpPr>
      <p:grpSpPr>
        <a:xfrm>
          <a:off x="0" y="0"/>
          <a:ext cx="0" cy="0"/>
          <a:chOff x="0" y="0"/>
          <a:chExt cx="0" cy="0"/>
        </a:xfrm>
      </p:grpSpPr>
      <p:sp>
        <p:nvSpPr>
          <p:cNvPr id="77" name="Google Shape;77;p11" title="Decorative"/>
          <p:cNvSpPr/>
          <p:nvPr/>
        </p:nvSpPr>
        <p:spPr>
          <a:xfrm>
            <a:off x="-102" y="1"/>
            <a:ext cx="4927087" cy="6857847"/>
          </a:xfrm>
          <a:custGeom>
            <a:rect b="b" l="l" r="r" t="t"/>
            <a:pathLst>
              <a:path extrusionOk="0" h="6857847" w="492708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chemeClr val="dk1"/>
              </a:solidFill>
              <a:latin typeface="Arial"/>
              <a:ea typeface="Arial"/>
              <a:cs typeface="Arial"/>
              <a:sym typeface="Arial"/>
            </a:endParaRPr>
          </a:p>
        </p:txBody>
      </p:sp>
      <p:sp>
        <p:nvSpPr>
          <p:cNvPr id="78" name="Google Shape;78;p11"/>
          <p:cNvSpPr txBox="1"/>
          <p:nvPr>
            <p:ph idx="1" type="body"/>
          </p:nvPr>
        </p:nvSpPr>
        <p:spPr>
          <a:xfrm>
            <a:off x="424799" y="1327150"/>
            <a:ext cx="4147201" cy="4570342"/>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3200"/>
              <a:buNone/>
              <a:defRPr sz="3200">
                <a:solidFill>
                  <a:schemeClr val="dk1"/>
                </a:solidFill>
                <a:latin typeface="Trebuchet MS"/>
                <a:ea typeface="Trebuchet MS"/>
                <a:cs typeface="Trebuchet MS"/>
                <a:sym typeface="Trebuchet MS"/>
              </a:defRPr>
            </a:lvl1pPr>
            <a:lvl2pPr indent="-228600" lvl="1" marL="914400" algn="l">
              <a:lnSpc>
                <a:spcPct val="100000"/>
              </a:lnSpc>
              <a:spcBef>
                <a:spcPts val="1200"/>
              </a:spcBef>
              <a:spcAft>
                <a:spcPts val="0"/>
              </a:spcAft>
              <a:buClr>
                <a:schemeClr val="dk1"/>
              </a:buClr>
              <a:buSzPts val="2200"/>
              <a:buFont typeface="Trebuchet MS"/>
              <a:buNone/>
              <a:defRPr sz="2200">
                <a:solidFill>
                  <a:schemeClr val="dk1"/>
                </a:solidFill>
              </a:defRPr>
            </a:lvl2pPr>
            <a:lvl3pPr indent="-228600" lvl="2" marL="1371600" algn="l">
              <a:lnSpc>
                <a:spcPct val="100000"/>
              </a:lnSpc>
              <a:spcBef>
                <a:spcPts val="0"/>
              </a:spcBef>
              <a:spcAft>
                <a:spcPts val="0"/>
              </a:spcAft>
              <a:buClr>
                <a:schemeClr val="dk1"/>
              </a:buClr>
              <a:buSzPts val="2200"/>
              <a:buFont typeface="Trebuchet MS"/>
              <a:buNone/>
              <a:defRPr sz="2200"/>
            </a:lvl3pPr>
            <a:lvl4pPr indent="-228600" lvl="3" marL="1828800" algn="l">
              <a:lnSpc>
                <a:spcPct val="100000"/>
              </a:lnSpc>
              <a:spcBef>
                <a:spcPts val="0"/>
              </a:spcBef>
              <a:spcAft>
                <a:spcPts val="0"/>
              </a:spcAft>
              <a:buClr>
                <a:schemeClr val="dk1"/>
              </a:buClr>
              <a:buSzPts val="2200"/>
              <a:buFont typeface="Trebuchet MS"/>
              <a:buNone/>
              <a:defRPr sz="2200"/>
            </a:lvl4pPr>
            <a:lvl5pPr indent="-228600" lvl="4" marL="2286000" algn="l">
              <a:lnSpc>
                <a:spcPct val="100000"/>
              </a:lnSpc>
              <a:spcBef>
                <a:spcPts val="0"/>
              </a:spcBef>
              <a:spcAft>
                <a:spcPts val="0"/>
              </a:spcAft>
              <a:buClr>
                <a:schemeClr val="dk1"/>
              </a:buClr>
              <a:buSzPts val="2200"/>
              <a:buFont typeface="Trebuchet MS"/>
              <a:buNone/>
              <a:defRPr sz="22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9" name="Google Shape;79;p11"/>
          <p:cNvSpPr/>
          <p:nvPr>
            <p:ph idx="2" type="pic"/>
          </p:nvPr>
        </p:nvSpPr>
        <p:spPr>
          <a:xfrm>
            <a:off x="4181728" y="-1"/>
            <a:ext cx="4962272" cy="6858000"/>
          </a:xfrm>
          <a:prstGeom prst="rect">
            <a:avLst/>
          </a:prstGeom>
          <a:noFill/>
          <a:ln>
            <a:noFill/>
          </a:ln>
        </p:spPr>
        <p:txBody>
          <a:bodyPr anchorCtr="1" anchor="ctr" bIns="720000" lIns="0" spcFirstLastPara="1" rIns="0" wrap="square" tIns="0">
            <a:noAutofit/>
          </a:bodyPr>
          <a:lstStyle>
            <a:lvl1pPr lvl="0" marR="0" rtl="0" algn="l">
              <a:lnSpc>
                <a:spcPct val="100000"/>
              </a:lnSpc>
              <a:spcBef>
                <a:spcPts val="1800"/>
              </a:spcBef>
              <a:spcAft>
                <a:spcPts val="0"/>
              </a:spcAft>
              <a:buClr>
                <a:schemeClr val="dk1"/>
              </a:buClr>
              <a:buSzPts val="1800"/>
              <a:buFont typeface="Arial"/>
              <a:buNone/>
              <a:defRPr b="0" i="0" sz="1800" u="none" cap="none" strike="noStrike">
                <a:solidFill>
                  <a:schemeClr val="dk1"/>
                </a:solidFill>
                <a:latin typeface="Trebuchet MS"/>
                <a:ea typeface="Trebuchet MS"/>
                <a:cs typeface="Trebuchet MS"/>
                <a:sym typeface="Trebuchet MS"/>
              </a:defRPr>
            </a:lvl1pPr>
            <a:lvl2pPr lvl="1" marR="0" rtl="0" algn="l">
              <a:lnSpc>
                <a:spcPct val="100000"/>
              </a:lnSpc>
              <a:spcBef>
                <a:spcPts val="12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9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800"/>
              <a:buFont typeface="Trebuchet MS"/>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1800"/>
              </a:spcBef>
              <a:spcAft>
                <a:spcPts val="0"/>
              </a:spcAft>
              <a:buClr>
                <a:schemeClr val="dk1"/>
              </a:buClr>
              <a:buSzPts val="1000"/>
              <a:buFont typeface="Trebuchet MS"/>
              <a:buNone/>
              <a:defRPr b="0" i="0" sz="1000" u="none" cap="none" strike="noStrike">
                <a:solidFill>
                  <a:schemeClr val="dk1"/>
                </a:solidFill>
                <a:latin typeface="Trebuchet MS"/>
                <a:ea typeface="Trebuchet MS"/>
                <a:cs typeface="Trebuchet MS"/>
                <a:sym typeface="Trebuchet MS"/>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9pPr>
          </a:lstStyle>
          <a:p/>
        </p:txBody>
      </p:sp>
      <p:pic>
        <p:nvPicPr>
          <p:cNvPr descr="Guide Dogs Logo" id="80" name="Google Shape;80;p11" title="Guide Dogs Logo"/>
          <p:cNvPicPr preferRelativeResize="0"/>
          <p:nvPr/>
        </p:nvPicPr>
        <p:blipFill rotWithShape="1">
          <a:blip r:embed="rId2">
            <a:alphaModFix/>
          </a:blip>
          <a:srcRect b="0" l="0" r="0" t="0"/>
          <a:stretch/>
        </p:blipFill>
        <p:spPr>
          <a:xfrm>
            <a:off x="425450" y="6197670"/>
            <a:ext cx="835932" cy="360000"/>
          </a:xfrm>
          <a:prstGeom prst="rect">
            <a:avLst/>
          </a:prstGeom>
          <a:noFill/>
          <a:ln>
            <a:noFill/>
          </a:ln>
        </p:spPr>
      </p:pic>
    </p:spTree>
  </p:cSld>
  <p:clrMapOvr>
    <a:masterClrMapping/>
  </p:clrMapOvr>
  <p:extLst>
    <p:ext uri="{DCECCB84-F9BA-43D5-87BE-67443E8EF086}">
      <p15:sldGuideLst>
        <p15:guide id="1" orient="horz" pos="8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v5" showMasterSp="0">
  <p:cSld name="Divider v5">
    <p:spTree>
      <p:nvGrpSpPr>
        <p:cNvPr id="81" name="Shape 81"/>
        <p:cNvGrpSpPr/>
        <p:nvPr/>
      </p:nvGrpSpPr>
      <p:grpSpPr>
        <a:xfrm>
          <a:off x="0" y="0"/>
          <a:ext cx="0" cy="0"/>
          <a:chOff x="0" y="0"/>
          <a:chExt cx="0" cy="0"/>
        </a:xfrm>
      </p:grpSpPr>
      <p:sp>
        <p:nvSpPr>
          <p:cNvPr id="82" name="Google Shape;82;p13" title="Decorative"/>
          <p:cNvSpPr/>
          <p:nvPr/>
        </p:nvSpPr>
        <p:spPr>
          <a:xfrm>
            <a:off x="-102" y="1"/>
            <a:ext cx="4927087" cy="6857847"/>
          </a:xfrm>
          <a:custGeom>
            <a:rect b="b" l="l" r="r" t="t"/>
            <a:pathLst>
              <a:path extrusionOk="0" h="6857847" w="492708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chemeClr val="dk1"/>
              </a:solidFill>
              <a:latin typeface="Arial"/>
              <a:ea typeface="Arial"/>
              <a:cs typeface="Arial"/>
              <a:sym typeface="Arial"/>
            </a:endParaRPr>
          </a:p>
        </p:txBody>
      </p:sp>
      <p:sp>
        <p:nvSpPr>
          <p:cNvPr id="83" name="Google Shape;83;p13"/>
          <p:cNvSpPr txBox="1"/>
          <p:nvPr>
            <p:ph idx="1" type="body"/>
          </p:nvPr>
        </p:nvSpPr>
        <p:spPr>
          <a:xfrm>
            <a:off x="424799" y="1327150"/>
            <a:ext cx="4147201" cy="4570342"/>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3200"/>
              <a:buNone/>
              <a:defRPr sz="3200">
                <a:solidFill>
                  <a:schemeClr val="dk1"/>
                </a:solidFill>
                <a:latin typeface="Trebuchet MS"/>
                <a:ea typeface="Trebuchet MS"/>
                <a:cs typeface="Trebuchet MS"/>
                <a:sym typeface="Trebuchet MS"/>
              </a:defRPr>
            </a:lvl1pPr>
            <a:lvl2pPr indent="-228600" lvl="1" marL="914400" algn="l">
              <a:lnSpc>
                <a:spcPct val="100000"/>
              </a:lnSpc>
              <a:spcBef>
                <a:spcPts val="1200"/>
              </a:spcBef>
              <a:spcAft>
                <a:spcPts val="0"/>
              </a:spcAft>
              <a:buClr>
                <a:schemeClr val="dk1"/>
              </a:buClr>
              <a:buSzPts val="2200"/>
              <a:buFont typeface="Trebuchet MS"/>
              <a:buNone/>
              <a:defRPr sz="2200">
                <a:solidFill>
                  <a:schemeClr val="dk1"/>
                </a:solidFill>
              </a:defRPr>
            </a:lvl2pPr>
            <a:lvl3pPr indent="-228600" lvl="2" marL="1371600" algn="l">
              <a:lnSpc>
                <a:spcPct val="100000"/>
              </a:lnSpc>
              <a:spcBef>
                <a:spcPts val="0"/>
              </a:spcBef>
              <a:spcAft>
                <a:spcPts val="0"/>
              </a:spcAft>
              <a:buClr>
                <a:schemeClr val="dk1"/>
              </a:buClr>
              <a:buSzPts val="2200"/>
              <a:buFont typeface="Trebuchet MS"/>
              <a:buNone/>
              <a:defRPr sz="2200"/>
            </a:lvl3pPr>
            <a:lvl4pPr indent="-228600" lvl="3" marL="1828800" algn="l">
              <a:lnSpc>
                <a:spcPct val="100000"/>
              </a:lnSpc>
              <a:spcBef>
                <a:spcPts val="0"/>
              </a:spcBef>
              <a:spcAft>
                <a:spcPts val="0"/>
              </a:spcAft>
              <a:buClr>
                <a:schemeClr val="dk1"/>
              </a:buClr>
              <a:buSzPts val="2200"/>
              <a:buFont typeface="Trebuchet MS"/>
              <a:buNone/>
              <a:defRPr sz="2200"/>
            </a:lvl4pPr>
            <a:lvl5pPr indent="-228600" lvl="4" marL="2286000" algn="l">
              <a:lnSpc>
                <a:spcPct val="100000"/>
              </a:lnSpc>
              <a:spcBef>
                <a:spcPts val="0"/>
              </a:spcBef>
              <a:spcAft>
                <a:spcPts val="0"/>
              </a:spcAft>
              <a:buClr>
                <a:schemeClr val="dk1"/>
              </a:buClr>
              <a:buSzPts val="2200"/>
              <a:buFont typeface="Trebuchet MS"/>
              <a:buNone/>
              <a:defRPr sz="22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4" name="Google Shape;84;p13"/>
          <p:cNvSpPr/>
          <p:nvPr>
            <p:ph idx="2" type="pic"/>
          </p:nvPr>
        </p:nvSpPr>
        <p:spPr>
          <a:xfrm>
            <a:off x="4181728" y="-1"/>
            <a:ext cx="4962272" cy="6858000"/>
          </a:xfrm>
          <a:prstGeom prst="rect">
            <a:avLst/>
          </a:prstGeom>
          <a:noFill/>
          <a:ln>
            <a:noFill/>
          </a:ln>
        </p:spPr>
        <p:txBody>
          <a:bodyPr anchorCtr="1" anchor="ctr" bIns="720000" lIns="0" spcFirstLastPara="1" rIns="0" wrap="square" tIns="0">
            <a:noAutofit/>
          </a:bodyPr>
          <a:lstStyle>
            <a:lvl1pPr lvl="0" marR="0" rtl="0" algn="l">
              <a:lnSpc>
                <a:spcPct val="100000"/>
              </a:lnSpc>
              <a:spcBef>
                <a:spcPts val="1800"/>
              </a:spcBef>
              <a:spcAft>
                <a:spcPts val="0"/>
              </a:spcAft>
              <a:buClr>
                <a:schemeClr val="dk1"/>
              </a:buClr>
              <a:buSzPts val="1800"/>
              <a:buFont typeface="Arial"/>
              <a:buNone/>
              <a:defRPr b="0" i="0" sz="1800" u="none" cap="none" strike="noStrike">
                <a:solidFill>
                  <a:schemeClr val="dk1"/>
                </a:solidFill>
                <a:latin typeface="Trebuchet MS"/>
                <a:ea typeface="Trebuchet MS"/>
                <a:cs typeface="Trebuchet MS"/>
                <a:sym typeface="Trebuchet MS"/>
              </a:defRPr>
            </a:lvl1pPr>
            <a:lvl2pPr lvl="1" marR="0" rtl="0" algn="l">
              <a:lnSpc>
                <a:spcPct val="100000"/>
              </a:lnSpc>
              <a:spcBef>
                <a:spcPts val="12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9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800"/>
              <a:buFont typeface="Trebuchet MS"/>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1800"/>
              </a:spcBef>
              <a:spcAft>
                <a:spcPts val="0"/>
              </a:spcAft>
              <a:buClr>
                <a:schemeClr val="dk1"/>
              </a:buClr>
              <a:buSzPts val="1000"/>
              <a:buFont typeface="Trebuchet MS"/>
              <a:buNone/>
              <a:defRPr b="0" i="0" sz="1000" u="none" cap="none" strike="noStrike">
                <a:solidFill>
                  <a:schemeClr val="dk1"/>
                </a:solidFill>
                <a:latin typeface="Trebuchet MS"/>
                <a:ea typeface="Trebuchet MS"/>
                <a:cs typeface="Trebuchet MS"/>
                <a:sym typeface="Trebuchet MS"/>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9pPr>
          </a:lstStyle>
          <a:p/>
        </p:txBody>
      </p:sp>
      <p:pic>
        <p:nvPicPr>
          <p:cNvPr descr="Guide Dogs Logo" id="85" name="Google Shape;85;p13" title="Guide Dogs Logo"/>
          <p:cNvPicPr preferRelativeResize="0"/>
          <p:nvPr/>
        </p:nvPicPr>
        <p:blipFill rotWithShape="1">
          <a:blip r:embed="rId2">
            <a:alphaModFix/>
          </a:blip>
          <a:srcRect b="0" l="0" r="0" t="0"/>
          <a:stretch/>
        </p:blipFill>
        <p:spPr>
          <a:xfrm>
            <a:off x="425450" y="6197670"/>
            <a:ext cx="835932" cy="360000"/>
          </a:xfrm>
          <a:prstGeom prst="rect">
            <a:avLst/>
          </a:prstGeom>
          <a:noFill/>
          <a:ln>
            <a:noFill/>
          </a:ln>
        </p:spPr>
      </p:pic>
    </p:spTree>
  </p:cSld>
  <p:clrMapOvr>
    <a:masterClrMapping/>
  </p:clrMapOvr>
  <p:extLst>
    <p:ext uri="{DCECCB84-F9BA-43D5-87BE-67443E8EF086}">
      <p15:sldGuideLst>
        <p15:guide id="1" orient="horz" pos="8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v7" showMasterSp="0">
  <p:cSld name="Divider v7">
    <p:spTree>
      <p:nvGrpSpPr>
        <p:cNvPr id="86" name="Shape 86"/>
        <p:cNvGrpSpPr/>
        <p:nvPr/>
      </p:nvGrpSpPr>
      <p:grpSpPr>
        <a:xfrm>
          <a:off x="0" y="0"/>
          <a:ext cx="0" cy="0"/>
          <a:chOff x="0" y="0"/>
          <a:chExt cx="0" cy="0"/>
        </a:xfrm>
      </p:grpSpPr>
      <p:sp>
        <p:nvSpPr>
          <p:cNvPr id="87" name="Google Shape;87;p15" title="Decorative"/>
          <p:cNvSpPr/>
          <p:nvPr/>
        </p:nvSpPr>
        <p:spPr>
          <a:xfrm>
            <a:off x="-102" y="1"/>
            <a:ext cx="4927087" cy="6857847"/>
          </a:xfrm>
          <a:custGeom>
            <a:rect b="b" l="l" r="r" t="t"/>
            <a:pathLst>
              <a:path extrusionOk="0" h="6857847" w="492708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chemeClr val="dk1"/>
              </a:solidFill>
              <a:latin typeface="Arial"/>
              <a:ea typeface="Arial"/>
              <a:cs typeface="Arial"/>
              <a:sym typeface="Arial"/>
            </a:endParaRPr>
          </a:p>
        </p:txBody>
      </p:sp>
      <p:sp>
        <p:nvSpPr>
          <p:cNvPr id="88" name="Google Shape;88;p15"/>
          <p:cNvSpPr txBox="1"/>
          <p:nvPr>
            <p:ph idx="1" type="body"/>
          </p:nvPr>
        </p:nvSpPr>
        <p:spPr>
          <a:xfrm>
            <a:off x="424799" y="1327150"/>
            <a:ext cx="4147201" cy="4570342"/>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3200"/>
              <a:buNone/>
              <a:defRPr sz="3200">
                <a:solidFill>
                  <a:schemeClr val="dk1"/>
                </a:solidFill>
                <a:latin typeface="Trebuchet MS"/>
                <a:ea typeface="Trebuchet MS"/>
                <a:cs typeface="Trebuchet MS"/>
                <a:sym typeface="Trebuchet MS"/>
              </a:defRPr>
            </a:lvl1pPr>
            <a:lvl2pPr indent="-228600" lvl="1" marL="914400" algn="l">
              <a:lnSpc>
                <a:spcPct val="100000"/>
              </a:lnSpc>
              <a:spcBef>
                <a:spcPts val="1200"/>
              </a:spcBef>
              <a:spcAft>
                <a:spcPts val="0"/>
              </a:spcAft>
              <a:buClr>
                <a:schemeClr val="dk1"/>
              </a:buClr>
              <a:buSzPts val="2200"/>
              <a:buFont typeface="Trebuchet MS"/>
              <a:buNone/>
              <a:defRPr sz="2200">
                <a:solidFill>
                  <a:schemeClr val="dk1"/>
                </a:solidFill>
              </a:defRPr>
            </a:lvl2pPr>
            <a:lvl3pPr indent="-228600" lvl="2" marL="1371600" algn="l">
              <a:lnSpc>
                <a:spcPct val="100000"/>
              </a:lnSpc>
              <a:spcBef>
                <a:spcPts val="0"/>
              </a:spcBef>
              <a:spcAft>
                <a:spcPts val="0"/>
              </a:spcAft>
              <a:buClr>
                <a:schemeClr val="dk1"/>
              </a:buClr>
              <a:buSzPts val="2200"/>
              <a:buFont typeface="Trebuchet MS"/>
              <a:buNone/>
              <a:defRPr sz="2200"/>
            </a:lvl3pPr>
            <a:lvl4pPr indent="-228600" lvl="3" marL="1828800" algn="l">
              <a:lnSpc>
                <a:spcPct val="100000"/>
              </a:lnSpc>
              <a:spcBef>
                <a:spcPts val="0"/>
              </a:spcBef>
              <a:spcAft>
                <a:spcPts val="0"/>
              </a:spcAft>
              <a:buClr>
                <a:schemeClr val="dk1"/>
              </a:buClr>
              <a:buSzPts val="2200"/>
              <a:buFont typeface="Trebuchet MS"/>
              <a:buNone/>
              <a:defRPr sz="2200"/>
            </a:lvl4pPr>
            <a:lvl5pPr indent="-228600" lvl="4" marL="2286000" algn="l">
              <a:lnSpc>
                <a:spcPct val="100000"/>
              </a:lnSpc>
              <a:spcBef>
                <a:spcPts val="0"/>
              </a:spcBef>
              <a:spcAft>
                <a:spcPts val="0"/>
              </a:spcAft>
              <a:buClr>
                <a:schemeClr val="dk1"/>
              </a:buClr>
              <a:buSzPts val="2200"/>
              <a:buFont typeface="Trebuchet MS"/>
              <a:buNone/>
              <a:defRPr sz="22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9" name="Google Shape;89;p15"/>
          <p:cNvSpPr/>
          <p:nvPr>
            <p:ph idx="2" type="pic"/>
          </p:nvPr>
        </p:nvSpPr>
        <p:spPr>
          <a:xfrm>
            <a:off x="4181728" y="-1"/>
            <a:ext cx="4962272" cy="6858000"/>
          </a:xfrm>
          <a:prstGeom prst="rect">
            <a:avLst/>
          </a:prstGeom>
          <a:noFill/>
          <a:ln>
            <a:noFill/>
          </a:ln>
        </p:spPr>
        <p:txBody>
          <a:bodyPr anchorCtr="1" anchor="ctr" bIns="720000" lIns="0" spcFirstLastPara="1" rIns="0" wrap="square" tIns="0">
            <a:noAutofit/>
          </a:bodyPr>
          <a:lstStyle>
            <a:lvl1pPr lvl="0" marR="0" rtl="0" algn="l">
              <a:lnSpc>
                <a:spcPct val="100000"/>
              </a:lnSpc>
              <a:spcBef>
                <a:spcPts val="1800"/>
              </a:spcBef>
              <a:spcAft>
                <a:spcPts val="0"/>
              </a:spcAft>
              <a:buClr>
                <a:schemeClr val="dk1"/>
              </a:buClr>
              <a:buSzPts val="1800"/>
              <a:buFont typeface="Arial"/>
              <a:buNone/>
              <a:defRPr b="0" i="0" sz="1800" u="none" cap="none" strike="noStrike">
                <a:solidFill>
                  <a:schemeClr val="dk1"/>
                </a:solidFill>
                <a:latin typeface="Trebuchet MS"/>
                <a:ea typeface="Trebuchet MS"/>
                <a:cs typeface="Trebuchet MS"/>
                <a:sym typeface="Trebuchet MS"/>
              </a:defRPr>
            </a:lvl1pPr>
            <a:lvl2pPr lvl="1" marR="0" rtl="0" algn="l">
              <a:lnSpc>
                <a:spcPct val="100000"/>
              </a:lnSpc>
              <a:spcBef>
                <a:spcPts val="12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9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800"/>
              <a:buFont typeface="Trebuchet MS"/>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1800"/>
              </a:spcBef>
              <a:spcAft>
                <a:spcPts val="0"/>
              </a:spcAft>
              <a:buClr>
                <a:schemeClr val="dk1"/>
              </a:buClr>
              <a:buSzPts val="1000"/>
              <a:buFont typeface="Trebuchet MS"/>
              <a:buNone/>
              <a:defRPr b="0" i="0" sz="1000" u="none" cap="none" strike="noStrike">
                <a:solidFill>
                  <a:schemeClr val="dk1"/>
                </a:solidFill>
                <a:latin typeface="Trebuchet MS"/>
                <a:ea typeface="Trebuchet MS"/>
                <a:cs typeface="Trebuchet MS"/>
                <a:sym typeface="Trebuchet MS"/>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9pPr>
          </a:lstStyle>
          <a:p/>
        </p:txBody>
      </p:sp>
      <p:pic>
        <p:nvPicPr>
          <p:cNvPr descr="Guide Dogs Logo" id="90" name="Google Shape;90;p15" title="Guide Dogs Logo"/>
          <p:cNvPicPr preferRelativeResize="0"/>
          <p:nvPr/>
        </p:nvPicPr>
        <p:blipFill rotWithShape="1">
          <a:blip r:embed="rId2">
            <a:alphaModFix/>
          </a:blip>
          <a:srcRect b="0" l="0" r="0" t="0"/>
          <a:stretch/>
        </p:blipFill>
        <p:spPr>
          <a:xfrm>
            <a:off x="425450" y="6197670"/>
            <a:ext cx="835932" cy="360000"/>
          </a:xfrm>
          <a:prstGeom prst="rect">
            <a:avLst/>
          </a:prstGeom>
          <a:noFill/>
          <a:ln>
            <a:noFill/>
          </a:ln>
        </p:spPr>
      </p:pic>
    </p:spTree>
  </p:cSld>
  <p:clrMapOvr>
    <a:masterClrMapping/>
  </p:clrMapOvr>
  <p:extLst>
    <p:ext uri="{DCECCB84-F9BA-43D5-87BE-67443E8EF086}">
      <p15:sldGuideLst>
        <p15:guide id="1" orient="horz" pos="8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solidFill>
          <a:schemeClr val="accent1"/>
        </a:solidFill>
      </p:bgPr>
    </p:bg>
    <p:spTree>
      <p:nvGrpSpPr>
        <p:cNvPr id="91" name="Shape 91"/>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v1" showMasterSp="0">
  <p:cSld name="Divider v1">
    <p:spTree>
      <p:nvGrpSpPr>
        <p:cNvPr id="98" name="Shape 98"/>
        <p:cNvGrpSpPr/>
        <p:nvPr/>
      </p:nvGrpSpPr>
      <p:grpSpPr>
        <a:xfrm>
          <a:off x="0" y="0"/>
          <a:ext cx="0" cy="0"/>
          <a:chOff x="0" y="0"/>
          <a:chExt cx="0" cy="0"/>
        </a:xfrm>
      </p:grpSpPr>
      <p:sp>
        <p:nvSpPr>
          <p:cNvPr id="99" name="Google Shape;99;gd698752477_1_6" title="Decorative"/>
          <p:cNvSpPr/>
          <p:nvPr/>
        </p:nvSpPr>
        <p:spPr>
          <a:xfrm>
            <a:off x="-102" y="1"/>
            <a:ext cx="4927087" cy="6857847"/>
          </a:xfrm>
          <a:custGeom>
            <a:rect b="b" l="l" r="r" t="t"/>
            <a:pathLst>
              <a:path extrusionOk="0" h="6857847" w="492708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dk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00" name="Google Shape;100;gd698752477_1_6"/>
          <p:cNvSpPr txBox="1"/>
          <p:nvPr>
            <p:ph idx="1" type="body"/>
          </p:nvPr>
        </p:nvSpPr>
        <p:spPr>
          <a:xfrm>
            <a:off x="424799" y="1327150"/>
            <a:ext cx="4147201" cy="4570342"/>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lt1"/>
              </a:buClr>
              <a:buSzPts val="3200"/>
              <a:buNone/>
              <a:defRPr sz="3200">
                <a:solidFill>
                  <a:schemeClr val="lt1"/>
                </a:solidFill>
                <a:latin typeface="Trebuchet MS"/>
                <a:ea typeface="Trebuchet MS"/>
                <a:cs typeface="Trebuchet MS"/>
                <a:sym typeface="Trebuchet MS"/>
              </a:defRPr>
            </a:lvl1pPr>
            <a:lvl2pPr indent="-228600" lvl="1" marL="914400" algn="l">
              <a:lnSpc>
                <a:spcPct val="100000"/>
              </a:lnSpc>
              <a:spcBef>
                <a:spcPts val="1200"/>
              </a:spcBef>
              <a:spcAft>
                <a:spcPts val="0"/>
              </a:spcAft>
              <a:buClr>
                <a:schemeClr val="lt1"/>
              </a:buClr>
              <a:buSzPts val="2200"/>
              <a:buFont typeface="Trebuchet MS"/>
              <a:buNone/>
              <a:defRPr sz="2200">
                <a:solidFill>
                  <a:schemeClr val="lt1"/>
                </a:solidFill>
              </a:defRPr>
            </a:lvl2pPr>
            <a:lvl3pPr indent="-228600" lvl="2" marL="1371600" algn="l">
              <a:lnSpc>
                <a:spcPct val="100000"/>
              </a:lnSpc>
              <a:spcBef>
                <a:spcPts val="0"/>
              </a:spcBef>
              <a:spcAft>
                <a:spcPts val="0"/>
              </a:spcAft>
              <a:buClr>
                <a:schemeClr val="dk1"/>
              </a:buClr>
              <a:buSzPts val="2200"/>
              <a:buFont typeface="Trebuchet MS"/>
              <a:buNone/>
              <a:defRPr sz="2200"/>
            </a:lvl3pPr>
            <a:lvl4pPr indent="-228600" lvl="3" marL="1828800" algn="l">
              <a:lnSpc>
                <a:spcPct val="100000"/>
              </a:lnSpc>
              <a:spcBef>
                <a:spcPts val="0"/>
              </a:spcBef>
              <a:spcAft>
                <a:spcPts val="0"/>
              </a:spcAft>
              <a:buClr>
                <a:schemeClr val="dk1"/>
              </a:buClr>
              <a:buSzPts val="2200"/>
              <a:buFont typeface="Trebuchet MS"/>
              <a:buNone/>
              <a:defRPr sz="2200"/>
            </a:lvl4pPr>
            <a:lvl5pPr indent="-228600" lvl="4" marL="2286000" algn="l">
              <a:lnSpc>
                <a:spcPct val="100000"/>
              </a:lnSpc>
              <a:spcBef>
                <a:spcPts val="0"/>
              </a:spcBef>
              <a:spcAft>
                <a:spcPts val="0"/>
              </a:spcAft>
              <a:buClr>
                <a:schemeClr val="dk1"/>
              </a:buClr>
              <a:buSzPts val="2200"/>
              <a:buFont typeface="Trebuchet MS"/>
              <a:buNone/>
              <a:defRPr sz="22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01" name="Google Shape;101;gd698752477_1_6"/>
          <p:cNvSpPr/>
          <p:nvPr>
            <p:ph idx="2" type="pic"/>
          </p:nvPr>
        </p:nvSpPr>
        <p:spPr>
          <a:xfrm>
            <a:off x="4181728" y="-1"/>
            <a:ext cx="4962272" cy="6858000"/>
          </a:xfrm>
          <a:prstGeom prst="rect">
            <a:avLst/>
          </a:prstGeom>
          <a:noFill/>
          <a:ln>
            <a:noFill/>
          </a:ln>
        </p:spPr>
        <p:txBody>
          <a:bodyPr anchorCtr="1" anchor="ctr" bIns="720000" lIns="0" spcFirstLastPara="1" rIns="0" wrap="square" tIns="0">
            <a:noAutofit/>
          </a:bodyPr>
          <a:lstStyle>
            <a:lvl1pPr lvl="0" marR="0" rtl="0" algn="l">
              <a:lnSpc>
                <a:spcPct val="100000"/>
              </a:lnSpc>
              <a:spcBef>
                <a:spcPts val="1800"/>
              </a:spcBef>
              <a:spcAft>
                <a:spcPts val="0"/>
              </a:spcAft>
              <a:buClr>
                <a:schemeClr val="dk1"/>
              </a:buClr>
              <a:buSzPts val="1800"/>
              <a:buFont typeface="Arial"/>
              <a:buNone/>
              <a:defRPr b="0" i="0" sz="1800" u="none" cap="none" strike="noStrike">
                <a:solidFill>
                  <a:schemeClr val="dk1"/>
                </a:solidFill>
                <a:latin typeface="Trebuchet MS"/>
                <a:ea typeface="Trebuchet MS"/>
                <a:cs typeface="Trebuchet MS"/>
                <a:sym typeface="Trebuchet MS"/>
              </a:defRPr>
            </a:lvl1pPr>
            <a:lvl2pPr lvl="1" marR="0" rtl="0" algn="l">
              <a:lnSpc>
                <a:spcPct val="100000"/>
              </a:lnSpc>
              <a:spcBef>
                <a:spcPts val="12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9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800"/>
              <a:buFont typeface="Trebuchet MS"/>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1800"/>
              </a:spcBef>
              <a:spcAft>
                <a:spcPts val="0"/>
              </a:spcAft>
              <a:buClr>
                <a:schemeClr val="dk1"/>
              </a:buClr>
              <a:buSzPts val="1000"/>
              <a:buFont typeface="Trebuchet MS"/>
              <a:buNone/>
              <a:defRPr b="0" i="0" sz="1000" u="none" cap="none" strike="noStrike">
                <a:solidFill>
                  <a:schemeClr val="dk1"/>
                </a:solidFill>
                <a:latin typeface="Trebuchet MS"/>
                <a:ea typeface="Trebuchet MS"/>
                <a:cs typeface="Trebuchet MS"/>
                <a:sym typeface="Trebuchet MS"/>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9pPr>
          </a:lstStyle>
          <a:p/>
        </p:txBody>
      </p:sp>
      <p:pic>
        <p:nvPicPr>
          <p:cNvPr descr="Guide Dogs Logo" id="102" name="Google Shape;102;gd698752477_1_6" title="Guide Dogs Logo"/>
          <p:cNvPicPr preferRelativeResize="0"/>
          <p:nvPr/>
        </p:nvPicPr>
        <p:blipFill rotWithShape="1">
          <a:blip r:embed="rId2">
            <a:alphaModFix/>
          </a:blip>
          <a:srcRect b="0" l="0" r="0" t="0"/>
          <a:stretch/>
        </p:blipFill>
        <p:spPr>
          <a:xfrm>
            <a:off x="425450" y="6197670"/>
            <a:ext cx="835932" cy="360000"/>
          </a:xfrm>
          <a:prstGeom prst="rect">
            <a:avLst/>
          </a:prstGeom>
          <a:noFill/>
          <a:ln>
            <a:noFill/>
          </a:ln>
        </p:spPr>
      </p:pic>
    </p:spTree>
  </p:cSld>
  <p:clrMapOvr>
    <a:masterClrMapping/>
  </p:clrMapOvr>
  <p:extLst>
    <p:ext uri="{DCECCB84-F9BA-43D5-87BE-67443E8EF086}">
      <p15:sldGuideLst>
        <p15:guide id="1" orient="horz" pos="83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dk1"/>
        </a:solidFill>
      </p:bgPr>
    </p:bg>
    <p:spTree>
      <p:nvGrpSpPr>
        <p:cNvPr id="103" name="Shape 103"/>
        <p:cNvGrpSpPr/>
        <p:nvPr/>
      </p:nvGrpSpPr>
      <p:grpSpPr>
        <a:xfrm>
          <a:off x="0" y="0"/>
          <a:ext cx="0" cy="0"/>
          <a:chOff x="0" y="0"/>
          <a:chExt cx="0" cy="0"/>
        </a:xfrm>
      </p:grpSpPr>
      <p:pic>
        <p:nvPicPr>
          <p:cNvPr descr="Guide Dogs Logo" id="104" name="Google Shape;104;gd698752477_1_11" title="Guide Dogs Logo"/>
          <p:cNvPicPr preferRelativeResize="0"/>
          <p:nvPr/>
        </p:nvPicPr>
        <p:blipFill rotWithShape="1">
          <a:blip r:embed="rId2">
            <a:alphaModFix/>
          </a:blip>
          <a:srcRect b="0" l="0" r="0" t="0"/>
          <a:stretch/>
        </p:blipFill>
        <p:spPr>
          <a:xfrm>
            <a:off x="425450" y="425450"/>
            <a:ext cx="1461394" cy="630000"/>
          </a:xfrm>
          <a:prstGeom prst="rect">
            <a:avLst/>
          </a:prstGeom>
          <a:noFill/>
          <a:ln>
            <a:noFill/>
          </a:ln>
        </p:spPr>
      </p:pic>
      <p:sp>
        <p:nvSpPr>
          <p:cNvPr id="105" name="Google Shape;105;gd698752477_1_11"/>
          <p:cNvSpPr txBox="1"/>
          <p:nvPr>
            <p:ph idx="1" type="body"/>
          </p:nvPr>
        </p:nvSpPr>
        <p:spPr>
          <a:xfrm>
            <a:off x="424799" y="1327150"/>
            <a:ext cx="8294400" cy="3132308"/>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0"/>
              </a:spcBef>
              <a:spcAft>
                <a:spcPts val="0"/>
              </a:spcAft>
              <a:buClr>
                <a:schemeClr val="lt1"/>
              </a:buClr>
              <a:buSzPts val="4800"/>
              <a:buNone/>
              <a:defRPr sz="4800">
                <a:solidFill>
                  <a:schemeClr val="lt1"/>
                </a:solidFill>
                <a:latin typeface="Trebuchet MS"/>
                <a:ea typeface="Trebuchet MS"/>
                <a:cs typeface="Trebuchet MS"/>
                <a:sym typeface="Trebuchet MS"/>
              </a:defRPr>
            </a:lvl1pPr>
            <a:lvl2pPr indent="-228600" lvl="1" marL="914400" algn="l">
              <a:lnSpc>
                <a:spcPct val="100000"/>
              </a:lnSpc>
              <a:spcBef>
                <a:spcPts val="900"/>
              </a:spcBef>
              <a:spcAft>
                <a:spcPts val="0"/>
              </a:spcAft>
              <a:buClr>
                <a:schemeClr val="accent1"/>
              </a:buClr>
              <a:buSzPts val="2400"/>
              <a:buFont typeface="Trebuchet MS"/>
              <a:buNone/>
              <a:defRPr sz="2400">
                <a:solidFill>
                  <a:schemeClr val="accent1"/>
                </a:solidFill>
              </a:defRPr>
            </a:lvl2pPr>
            <a:lvl3pPr indent="-228600" lvl="2" marL="1371600" algn="l">
              <a:lnSpc>
                <a:spcPct val="100000"/>
              </a:lnSpc>
              <a:spcBef>
                <a:spcPts val="0"/>
              </a:spcBef>
              <a:spcAft>
                <a:spcPts val="0"/>
              </a:spcAft>
              <a:buClr>
                <a:schemeClr val="dk1"/>
              </a:buClr>
              <a:buSzPts val="2200"/>
              <a:buFont typeface="Trebuchet MS"/>
              <a:buNone/>
              <a:defRPr sz="2200"/>
            </a:lvl3pPr>
            <a:lvl4pPr indent="-228600" lvl="3" marL="1828800" algn="l">
              <a:lnSpc>
                <a:spcPct val="100000"/>
              </a:lnSpc>
              <a:spcBef>
                <a:spcPts val="0"/>
              </a:spcBef>
              <a:spcAft>
                <a:spcPts val="0"/>
              </a:spcAft>
              <a:buClr>
                <a:schemeClr val="dk1"/>
              </a:buClr>
              <a:buSzPts val="2200"/>
              <a:buFont typeface="Trebuchet MS"/>
              <a:buNone/>
              <a:defRPr sz="2200"/>
            </a:lvl4pPr>
            <a:lvl5pPr indent="-228600" lvl="4" marL="2286000" algn="l">
              <a:lnSpc>
                <a:spcPct val="100000"/>
              </a:lnSpc>
              <a:spcBef>
                <a:spcPts val="0"/>
              </a:spcBef>
              <a:spcAft>
                <a:spcPts val="0"/>
              </a:spcAft>
              <a:buClr>
                <a:schemeClr val="dk1"/>
              </a:buClr>
              <a:buSzPts val="2200"/>
              <a:buFont typeface="Trebuchet MS"/>
              <a:buNone/>
              <a:defRPr sz="22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06" name="Google Shape;106;gd698752477_1_11" title="Decorative"/>
          <p:cNvSpPr/>
          <p:nvPr/>
        </p:nvSpPr>
        <p:spPr>
          <a:xfrm>
            <a:off x="0" y="0"/>
            <a:ext cx="9144000" cy="6858000"/>
          </a:xfrm>
          <a:custGeom>
            <a:rect b="b" l="l" r="r" t="t"/>
            <a:pathLst>
              <a:path extrusionOk="0" h="20998" w="27997">
                <a:moveTo>
                  <a:pt x="26189" y="0"/>
                </a:moveTo>
                <a:cubicBezTo>
                  <a:pt x="26539" y="1662"/>
                  <a:pt x="26626" y="2304"/>
                  <a:pt x="26626" y="3966"/>
                </a:cubicBezTo>
                <a:cubicBezTo>
                  <a:pt x="26626" y="8983"/>
                  <a:pt x="23797" y="17498"/>
                  <a:pt x="13475" y="17498"/>
                </a:cubicBezTo>
                <a:cubicBezTo>
                  <a:pt x="9304" y="17498"/>
                  <a:pt x="6621" y="16857"/>
                  <a:pt x="3412" y="16857"/>
                </a:cubicBezTo>
                <a:cubicBezTo>
                  <a:pt x="1954" y="16857"/>
                  <a:pt x="962" y="17265"/>
                  <a:pt x="0" y="17703"/>
                </a:cubicBezTo>
                <a:cubicBezTo>
                  <a:pt x="0" y="20998"/>
                  <a:pt x="0" y="20998"/>
                  <a:pt x="0" y="20998"/>
                </a:cubicBezTo>
                <a:cubicBezTo>
                  <a:pt x="27997" y="20998"/>
                  <a:pt x="27997" y="20998"/>
                  <a:pt x="27997" y="20998"/>
                </a:cubicBezTo>
                <a:cubicBezTo>
                  <a:pt x="27997" y="0"/>
                  <a:pt x="27997" y="0"/>
                  <a:pt x="27997" y="0"/>
                </a:cubicBezTo>
                <a:close/>
              </a:path>
            </a:pathLst>
          </a:custGeom>
          <a:solidFill>
            <a:schemeClr val="accent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able of contents">
  <p:cSld name="1_Table of contents">
    <p:bg>
      <p:bgPr>
        <a:solidFill>
          <a:schemeClr val="dk1"/>
        </a:solidFill>
      </p:bgPr>
    </p:bg>
    <p:spTree>
      <p:nvGrpSpPr>
        <p:cNvPr id="19" name="Shape 19"/>
        <p:cNvGrpSpPr/>
        <p:nvPr/>
      </p:nvGrpSpPr>
      <p:grpSpPr>
        <a:xfrm>
          <a:off x="0" y="0"/>
          <a:ext cx="0" cy="0"/>
          <a:chOff x="0" y="0"/>
          <a:chExt cx="0" cy="0"/>
        </a:xfrm>
      </p:grpSpPr>
      <p:sp>
        <p:nvSpPr>
          <p:cNvPr id="20" name="Google Shape;20;p32"/>
          <p:cNvSpPr txBox="1"/>
          <p:nvPr>
            <p:ph idx="1" type="body"/>
          </p:nvPr>
        </p:nvSpPr>
        <p:spPr>
          <a:xfrm>
            <a:off x="425450" y="295199"/>
            <a:ext cx="8294400" cy="9360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SzPts val="1800"/>
              <a:buNone/>
              <a:defRPr sz="3200">
                <a:solidFill>
                  <a:schemeClr val="accent1"/>
                </a:solidFill>
                <a:latin typeface="Arial"/>
                <a:ea typeface="Arial"/>
                <a:cs typeface="Arial"/>
                <a:sym typeface="Arial"/>
              </a:defRPr>
            </a:lvl1pPr>
            <a:lvl2pPr indent="-228600" lvl="1" marL="914400" algn="l">
              <a:lnSpc>
                <a:spcPct val="90000"/>
              </a:lnSpc>
              <a:spcBef>
                <a:spcPts val="0"/>
              </a:spcBef>
              <a:spcAft>
                <a:spcPts val="0"/>
              </a:spcAft>
              <a:buSzPts val="1800"/>
              <a:buFont typeface="Trebuchet MS"/>
              <a:buNone/>
              <a:defRPr sz="2200"/>
            </a:lvl2pPr>
            <a:lvl3pPr indent="-228600" lvl="2" marL="1371600" algn="l">
              <a:lnSpc>
                <a:spcPct val="100000"/>
              </a:lnSpc>
              <a:spcBef>
                <a:spcPts val="0"/>
              </a:spcBef>
              <a:spcAft>
                <a:spcPts val="0"/>
              </a:spcAft>
              <a:buSzPts val="1800"/>
              <a:buFont typeface="Trebuchet MS"/>
              <a:buNone/>
              <a:defRPr sz="2200"/>
            </a:lvl3pPr>
            <a:lvl4pPr indent="-228600" lvl="3" marL="1828800" algn="l">
              <a:lnSpc>
                <a:spcPct val="100000"/>
              </a:lnSpc>
              <a:spcBef>
                <a:spcPts val="0"/>
              </a:spcBef>
              <a:spcAft>
                <a:spcPts val="0"/>
              </a:spcAft>
              <a:buSzPts val="1800"/>
              <a:buFont typeface="Trebuchet MS"/>
              <a:buNone/>
              <a:defRPr sz="2200"/>
            </a:lvl4pPr>
            <a:lvl5pPr indent="-228600" lvl="4" marL="2286000" algn="l">
              <a:lnSpc>
                <a:spcPct val="100000"/>
              </a:lnSpc>
              <a:spcBef>
                <a:spcPts val="0"/>
              </a:spcBef>
              <a:spcAft>
                <a:spcPts val="0"/>
              </a:spcAft>
              <a:buSzPts val="1000"/>
              <a:buNone/>
              <a:defRPr sz="2200"/>
            </a:lvl5pPr>
            <a:lvl6pPr indent="-314325" lvl="5" marL="2743200" algn="l">
              <a:lnSpc>
                <a:spcPct val="90000"/>
              </a:lnSpc>
              <a:spcBef>
                <a:spcPts val="375"/>
              </a:spcBef>
              <a:spcAft>
                <a:spcPts val="0"/>
              </a:spcAft>
              <a:buSzPts val="1350"/>
              <a:buChar char="•"/>
              <a:defRPr/>
            </a:lvl6pPr>
            <a:lvl7pPr indent="-314325" lvl="6" marL="3200400" algn="l">
              <a:lnSpc>
                <a:spcPct val="90000"/>
              </a:lnSpc>
              <a:spcBef>
                <a:spcPts val="375"/>
              </a:spcBef>
              <a:spcAft>
                <a:spcPts val="0"/>
              </a:spcAft>
              <a:buSzPts val="1350"/>
              <a:buChar char="•"/>
              <a:defRPr/>
            </a:lvl7pPr>
            <a:lvl8pPr indent="-314325" lvl="7" marL="3657600" algn="l">
              <a:lnSpc>
                <a:spcPct val="90000"/>
              </a:lnSpc>
              <a:spcBef>
                <a:spcPts val="375"/>
              </a:spcBef>
              <a:spcAft>
                <a:spcPts val="0"/>
              </a:spcAft>
              <a:buSzPts val="1350"/>
              <a:buChar char="•"/>
              <a:defRPr/>
            </a:lvl8pPr>
            <a:lvl9pPr indent="-314325" lvl="8" marL="4114800" algn="l">
              <a:lnSpc>
                <a:spcPct val="90000"/>
              </a:lnSpc>
              <a:spcBef>
                <a:spcPts val="375"/>
              </a:spcBef>
              <a:spcAft>
                <a:spcPts val="0"/>
              </a:spcAft>
              <a:buSzPts val="1350"/>
              <a:buChar char="•"/>
              <a:defRPr/>
            </a:lvl9pPr>
          </a:lstStyle>
          <a:p/>
        </p:txBody>
      </p:sp>
      <p:sp>
        <p:nvSpPr>
          <p:cNvPr id="21" name="Google Shape;21;p32"/>
          <p:cNvSpPr txBox="1"/>
          <p:nvPr>
            <p:ph idx="2" type="body"/>
          </p:nvPr>
        </p:nvSpPr>
        <p:spPr>
          <a:xfrm>
            <a:off x="425450" y="1329994"/>
            <a:ext cx="8294400" cy="4564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200"/>
              </a:spcBef>
              <a:spcAft>
                <a:spcPts val="0"/>
              </a:spcAft>
              <a:buSzPts val="1800"/>
              <a:buNone/>
              <a:defRPr b="0" sz="2200">
                <a:solidFill>
                  <a:schemeClr val="lt1"/>
                </a:solidFill>
              </a:defRPr>
            </a:lvl1pPr>
            <a:lvl2pPr indent="-228600" lvl="1" marL="914400" algn="l">
              <a:lnSpc>
                <a:spcPct val="100000"/>
              </a:lnSpc>
              <a:spcBef>
                <a:spcPts val="1200"/>
              </a:spcBef>
              <a:spcAft>
                <a:spcPts val="0"/>
              </a:spcAft>
              <a:buSzPts val="1800"/>
              <a:buFont typeface="Trebuchet MS"/>
              <a:buNone/>
              <a:defRPr b="0" sz="2200">
                <a:solidFill>
                  <a:schemeClr val="lt1"/>
                </a:solidFill>
              </a:defRPr>
            </a:lvl2pPr>
            <a:lvl3pPr indent="-228600" lvl="2" marL="1371600" algn="l">
              <a:lnSpc>
                <a:spcPct val="100000"/>
              </a:lnSpc>
              <a:spcBef>
                <a:spcPts val="1200"/>
              </a:spcBef>
              <a:spcAft>
                <a:spcPts val="0"/>
              </a:spcAft>
              <a:buSzPts val="1800"/>
              <a:buFont typeface="Trebuchet MS"/>
              <a:buNone/>
              <a:defRPr b="0" sz="2200">
                <a:solidFill>
                  <a:schemeClr val="lt1"/>
                </a:solidFill>
              </a:defRPr>
            </a:lvl3pPr>
            <a:lvl4pPr indent="-228600" lvl="3" marL="1828800" algn="l">
              <a:lnSpc>
                <a:spcPct val="100000"/>
              </a:lnSpc>
              <a:spcBef>
                <a:spcPts val="1200"/>
              </a:spcBef>
              <a:spcAft>
                <a:spcPts val="0"/>
              </a:spcAft>
              <a:buSzPts val="1800"/>
              <a:buFont typeface="Trebuchet MS"/>
              <a:buNone/>
              <a:defRPr b="0" sz="2200">
                <a:solidFill>
                  <a:schemeClr val="lt1"/>
                </a:solidFill>
              </a:defRPr>
            </a:lvl4pPr>
            <a:lvl5pPr indent="-228600" lvl="4" marL="2286000" algn="l">
              <a:lnSpc>
                <a:spcPct val="100000"/>
              </a:lnSpc>
              <a:spcBef>
                <a:spcPts val="1200"/>
              </a:spcBef>
              <a:spcAft>
                <a:spcPts val="0"/>
              </a:spcAft>
              <a:buSzPts val="1000"/>
              <a:buNone/>
              <a:defRPr b="0" sz="2200">
                <a:solidFill>
                  <a:schemeClr val="lt1"/>
                </a:solidFill>
              </a:defRPr>
            </a:lvl5pPr>
            <a:lvl6pPr indent="-314325" lvl="5" marL="2743200" algn="l">
              <a:lnSpc>
                <a:spcPct val="90000"/>
              </a:lnSpc>
              <a:spcBef>
                <a:spcPts val="375"/>
              </a:spcBef>
              <a:spcAft>
                <a:spcPts val="0"/>
              </a:spcAft>
              <a:buSzPts val="1350"/>
              <a:buChar char="•"/>
              <a:defRPr/>
            </a:lvl6pPr>
            <a:lvl7pPr indent="-314325" lvl="6" marL="3200400" algn="l">
              <a:lnSpc>
                <a:spcPct val="90000"/>
              </a:lnSpc>
              <a:spcBef>
                <a:spcPts val="375"/>
              </a:spcBef>
              <a:spcAft>
                <a:spcPts val="0"/>
              </a:spcAft>
              <a:buSzPts val="1350"/>
              <a:buChar char="•"/>
              <a:defRPr/>
            </a:lvl7pPr>
            <a:lvl8pPr indent="-314325" lvl="7" marL="3657600" algn="l">
              <a:lnSpc>
                <a:spcPct val="90000"/>
              </a:lnSpc>
              <a:spcBef>
                <a:spcPts val="375"/>
              </a:spcBef>
              <a:spcAft>
                <a:spcPts val="0"/>
              </a:spcAft>
              <a:buSzPts val="1350"/>
              <a:buChar char="•"/>
              <a:defRPr/>
            </a:lvl8pPr>
            <a:lvl9pPr indent="-314325" lvl="8" marL="4114800" algn="l">
              <a:lnSpc>
                <a:spcPct val="90000"/>
              </a:lnSpc>
              <a:spcBef>
                <a:spcPts val="375"/>
              </a:spcBef>
              <a:spcAft>
                <a:spcPts val="0"/>
              </a:spcAft>
              <a:buSzPts val="1350"/>
              <a:buChar char="•"/>
              <a:defRPr/>
            </a:lvl9pPr>
          </a:lstStyle>
          <a:p/>
        </p:txBody>
      </p:sp>
      <p:pic>
        <p:nvPicPr>
          <p:cNvPr descr="Guide Dogs Logo" id="22" name="Google Shape;22;p32" title="Guide Dogs Logo"/>
          <p:cNvPicPr preferRelativeResize="0"/>
          <p:nvPr/>
        </p:nvPicPr>
        <p:blipFill rotWithShape="1">
          <a:blip r:embed="rId2">
            <a:alphaModFix/>
          </a:blip>
          <a:srcRect b="0" l="0" r="0" t="0"/>
          <a:stretch/>
        </p:blipFill>
        <p:spPr>
          <a:xfrm>
            <a:off x="425450" y="6197670"/>
            <a:ext cx="835932" cy="360000"/>
          </a:xfrm>
          <a:prstGeom prst="rect">
            <a:avLst/>
          </a:prstGeom>
          <a:noFill/>
          <a:ln>
            <a:noFill/>
          </a:ln>
        </p:spPr>
      </p:pic>
      <p:sp>
        <p:nvSpPr>
          <p:cNvPr id="23" name="Google Shape;23;p32" title="Decorative"/>
          <p:cNvSpPr txBox="1"/>
          <p:nvPr>
            <p:ph idx="11" type="ftr"/>
          </p:nvPr>
        </p:nvSpPr>
        <p:spPr>
          <a:xfrm>
            <a:off x="6346825" y="6416675"/>
            <a:ext cx="2085975" cy="1548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sz="8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2" title="Decorative"/>
          <p:cNvSpPr txBox="1"/>
          <p:nvPr>
            <p:ph idx="12" type="sldNum"/>
          </p:nvPr>
        </p:nvSpPr>
        <p:spPr>
          <a:xfrm>
            <a:off x="8432800" y="6416675"/>
            <a:ext cx="287338" cy="1548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orient="horz" pos="216">
          <p15:clr>
            <a:srgbClr val="FBAE40"/>
          </p15:clr>
        </p15:guide>
        <p15:guide id="2" orient="horz" pos="4104">
          <p15:clr>
            <a:srgbClr val="FBAE40"/>
          </p15:clr>
        </p15:guide>
        <p15:guide id="3" orient="horz" pos="3714">
          <p15:clr>
            <a:srgbClr val="FBAE40"/>
          </p15:clr>
        </p15:guide>
        <p15:guide id="4" orient="horz" pos="83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able of contents">
    <p:bg>
      <p:bgPr>
        <a:solidFill>
          <a:schemeClr val="dk1"/>
        </a:solidFill>
      </p:bgPr>
    </p:bg>
    <p:spTree>
      <p:nvGrpSpPr>
        <p:cNvPr id="107" name="Shape 107"/>
        <p:cNvGrpSpPr/>
        <p:nvPr/>
      </p:nvGrpSpPr>
      <p:grpSpPr>
        <a:xfrm>
          <a:off x="0" y="0"/>
          <a:ext cx="0" cy="0"/>
          <a:chOff x="0" y="0"/>
          <a:chExt cx="0" cy="0"/>
        </a:xfrm>
      </p:grpSpPr>
      <p:sp>
        <p:nvSpPr>
          <p:cNvPr id="108" name="Google Shape;108;gd698752477_1_15"/>
          <p:cNvSpPr txBox="1"/>
          <p:nvPr>
            <p:ph idx="1" type="body"/>
          </p:nvPr>
        </p:nvSpPr>
        <p:spPr>
          <a:xfrm>
            <a:off x="425450" y="295199"/>
            <a:ext cx="8294400" cy="9360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accent1"/>
              </a:buClr>
              <a:buSzPts val="3200"/>
              <a:buNone/>
              <a:defRPr sz="3200">
                <a:solidFill>
                  <a:schemeClr val="accent1"/>
                </a:solidFill>
                <a:latin typeface="Trebuchet MS"/>
                <a:ea typeface="Trebuchet MS"/>
                <a:cs typeface="Trebuchet MS"/>
                <a:sym typeface="Trebuchet MS"/>
              </a:defRPr>
            </a:lvl1pPr>
            <a:lvl2pPr indent="-228600" lvl="1" marL="914400" algn="l">
              <a:lnSpc>
                <a:spcPct val="90000"/>
              </a:lnSpc>
              <a:spcBef>
                <a:spcPts val="0"/>
              </a:spcBef>
              <a:spcAft>
                <a:spcPts val="0"/>
              </a:spcAft>
              <a:buClr>
                <a:schemeClr val="dk1"/>
              </a:buClr>
              <a:buSzPts val="2200"/>
              <a:buFont typeface="Trebuchet MS"/>
              <a:buNone/>
              <a:defRPr sz="2200"/>
            </a:lvl2pPr>
            <a:lvl3pPr indent="-228600" lvl="2" marL="1371600" algn="l">
              <a:lnSpc>
                <a:spcPct val="100000"/>
              </a:lnSpc>
              <a:spcBef>
                <a:spcPts val="0"/>
              </a:spcBef>
              <a:spcAft>
                <a:spcPts val="0"/>
              </a:spcAft>
              <a:buClr>
                <a:schemeClr val="dk1"/>
              </a:buClr>
              <a:buSzPts val="2200"/>
              <a:buFont typeface="Trebuchet MS"/>
              <a:buNone/>
              <a:defRPr sz="2200"/>
            </a:lvl3pPr>
            <a:lvl4pPr indent="-228600" lvl="3" marL="1828800" algn="l">
              <a:lnSpc>
                <a:spcPct val="100000"/>
              </a:lnSpc>
              <a:spcBef>
                <a:spcPts val="0"/>
              </a:spcBef>
              <a:spcAft>
                <a:spcPts val="0"/>
              </a:spcAft>
              <a:buClr>
                <a:schemeClr val="dk1"/>
              </a:buClr>
              <a:buSzPts val="2200"/>
              <a:buFont typeface="Trebuchet MS"/>
              <a:buNone/>
              <a:defRPr sz="2200"/>
            </a:lvl4pPr>
            <a:lvl5pPr indent="-228600" lvl="4" marL="2286000" algn="l">
              <a:lnSpc>
                <a:spcPct val="100000"/>
              </a:lnSpc>
              <a:spcBef>
                <a:spcPts val="0"/>
              </a:spcBef>
              <a:spcAft>
                <a:spcPts val="0"/>
              </a:spcAft>
              <a:buClr>
                <a:schemeClr val="dk1"/>
              </a:buClr>
              <a:buSzPts val="2200"/>
              <a:buFont typeface="Trebuchet MS"/>
              <a:buNone/>
              <a:defRPr sz="22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09" name="Google Shape;109;gd698752477_1_15"/>
          <p:cNvSpPr txBox="1"/>
          <p:nvPr>
            <p:ph idx="2" type="body"/>
          </p:nvPr>
        </p:nvSpPr>
        <p:spPr>
          <a:xfrm>
            <a:off x="425450" y="1329994"/>
            <a:ext cx="8294400" cy="4564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200"/>
              </a:spcBef>
              <a:spcAft>
                <a:spcPts val="0"/>
              </a:spcAft>
              <a:buClr>
                <a:schemeClr val="lt1"/>
              </a:buClr>
              <a:buSzPts val="2200"/>
              <a:buNone/>
              <a:defRPr b="0" sz="2200">
                <a:solidFill>
                  <a:schemeClr val="lt1"/>
                </a:solidFill>
              </a:defRPr>
            </a:lvl1pPr>
            <a:lvl2pPr indent="-228600" lvl="1" marL="914400" algn="l">
              <a:lnSpc>
                <a:spcPct val="100000"/>
              </a:lnSpc>
              <a:spcBef>
                <a:spcPts val="1200"/>
              </a:spcBef>
              <a:spcAft>
                <a:spcPts val="0"/>
              </a:spcAft>
              <a:buClr>
                <a:schemeClr val="lt1"/>
              </a:buClr>
              <a:buSzPts val="2200"/>
              <a:buFont typeface="Trebuchet MS"/>
              <a:buNone/>
              <a:defRPr b="0" sz="2200">
                <a:solidFill>
                  <a:schemeClr val="lt1"/>
                </a:solidFill>
              </a:defRPr>
            </a:lvl2pPr>
            <a:lvl3pPr indent="-228600" lvl="2" marL="1371600" algn="l">
              <a:lnSpc>
                <a:spcPct val="100000"/>
              </a:lnSpc>
              <a:spcBef>
                <a:spcPts val="1200"/>
              </a:spcBef>
              <a:spcAft>
                <a:spcPts val="0"/>
              </a:spcAft>
              <a:buClr>
                <a:schemeClr val="lt1"/>
              </a:buClr>
              <a:buSzPts val="2200"/>
              <a:buFont typeface="Trebuchet MS"/>
              <a:buNone/>
              <a:defRPr b="0" sz="2200">
                <a:solidFill>
                  <a:schemeClr val="lt1"/>
                </a:solidFill>
              </a:defRPr>
            </a:lvl3pPr>
            <a:lvl4pPr indent="-228600" lvl="3" marL="1828800" algn="l">
              <a:lnSpc>
                <a:spcPct val="100000"/>
              </a:lnSpc>
              <a:spcBef>
                <a:spcPts val="1200"/>
              </a:spcBef>
              <a:spcAft>
                <a:spcPts val="0"/>
              </a:spcAft>
              <a:buClr>
                <a:schemeClr val="lt1"/>
              </a:buClr>
              <a:buSzPts val="2200"/>
              <a:buFont typeface="Trebuchet MS"/>
              <a:buNone/>
              <a:defRPr b="0" sz="2200">
                <a:solidFill>
                  <a:schemeClr val="lt1"/>
                </a:solidFill>
              </a:defRPr>
            </a:lvl4pPr>
            <a:lvl5pPr indent="-228600" lvl="4" marL="2286000" algn="l">
              <a:lnSpc>
                <a:spcPct val="100000"/>
              </a:lnSpc>
              <a:spcBef>
                <a:spcPts val="1200"/>
              </a:spcBef>
              <a:spcAft>
                <a:spcPts val="0"/>
              </a:spcAft>
              <a:buClr>
                <a:schemeClr val="lt1"/>
              </a:buClr>
              <a:buSzPts val="2200"/>
              <a:buFont typeface="Trebuchet MS"/>
              <a:buNone/>
              <a:defRPr b="0" sz="2200">
                <a:solidFill>
                  <a:schemeClr val="lt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descr="Guide Dogs Logo" id="110" name="Google Shape;110;gd698752477_1_15" title="Guide Dogs Logo"/>
          <p:cNvPicPr preferRelativeResize="0"/>
          <p:nvPr/>
        </p:nvPicPr>
        <p:blipFill rotWithShape="1">
          <a:blip r:embed="rId2">
            <a:alphaModFix/>
          </a:blip>
          <a:srcRect b="0" l="0" r="0" t="0"/>
          <a:stretch/>
        </p:blipFill>
        <p:spPr>
          <a:xfrm>
            <a:off x="425450" y="6197670"/>
            <a:ext cx="835932" cy="360000"/>
          </a:xfrm>
          <a:prstGeom prst="rect">
            <a:avLst/>
          </a:prstGeom>
          <a:noFill/>
          <a:ln>
            <a:noFill/>
          </a:ln>
        </p:spPr>
      </p:pic>
      <p:sp>
        <p:nvSpPr>
          <p:cNvPr id="111" name="Google Shape;111;gd698752477_1_15" title="Decorative"/>
          <p:cNvSpPr txBox="1"/>
          <p:nvPr>
            <p:ph idx="11" type="ftr"/>
          </p:nvPr>
        </p:nvSpPr>
        <p:spPr>
          <a:xfrm>
            <a:off x="6346825" y="6416675"/>
            <a:ext cx="2085975" cy="1548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sz="8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gd698752477_1_15" title="Decorative"/>
          <p:cNvSpPr txBox="1"/>
          <p:nvPr>
            <p:ph idx="12" type="sldNum"/>
          </p:nvPr>
        </p:nvSpPr>
        <p:spPr>
          <a:xfrm>
            <a:off x="8432800" y="6416675"/>
            <a:ext cx="287338" cy="1548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orient="horz" pos="216">
          <p15:clr>
            <a:srgbClr val="FBAE40"/>
          </p15:clr>
        </p15:guide>
        <p15:guide id="2" orient="horz" pos="4104">
          <p15:clr>
            <a:srgbClr val="FBAE40"/>
          </p15:clr>
        </p15:guide>
        <p15:guide id="3" orient="horz" pos="3714">
          <p15:clr>
            <a:srgbClr val="FBAE40"/>
          </p15:clr>
        </p15:guide>
        <p15:guide id="4" orient="horz" pos="83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v2" showMasterSp="0">
  <p:cSld name="Divider v2">
    <p:bg>
      <p:bgPr>
        <a:solidFill>
          <a:schemeClr val="accent1"/>
        </a:solidFill>
      </p:bgPr>
    </p:bg>
    <p:spTree>
      <p:nvGrpSpPr>
        <p:cNvPr id="113" name="Shape 113"/>
        <p:cNvGrpSpPr/>
        <p:nvPr/>
      </p:nvGrpSpPr>
      <p:grpSpPr>
        <a:xfrm>
          <a:off x="0" y="0"/>
          <a:ext cx="0" cy="0"/>
          <a:chOff x="0" y="0"/>
          <a:chExt cx="0" cy="0"/>
        </a:xfrm>
      </p:grpSpPr>
      <p:sp>
        <p:nvSpPr>
          <p:cNvPr id="114" name="Google Shape;114;gd698752477_1_21" title="Decorative"/>
          <p:cNvSpPr/>
          <p:nvPr/>
        </p:nvSpPr>
        <p:spPr>
          <a:xfrm>
            <a:off x="-102" y="1"/>
            <a:ext cx="4927087" cy="6857847"/>
          </a:xfrm>
          <a:custGeom>
            <a:rect b="b" l="l" r="r" t="t"/>
            <a:pathLst>
              <a:path extrusionOk="0" h="6857847" w="492708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dk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5" name="Google Shape;115;gd698752477_1_21"/>
          <p:cNvSpPr txBox="1"/>
          <p:nvPr>
            <p:ph idx="1" type="body"/>
          </p:nvPr>
        </p:nvSpPr>
        <p:spPr>
          <a:xfrm>
            <a:off x="424799" y="1327150"/>
            <a:ext cx="4147201" cy="4570342"/>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lt1"/>
              </a:buClr>
              <a:buSzPts val="3200"/>
              <a:buNone/>
              <a:defRPr sz="3200">
                <a:solidFill>
                  <a:schemeClr val="lt1"/>
                </a:solidFill>
                <a:latin typeface="Trebuchet MS"/>
                <a:ea typeface="Trebuchet MS"/>
                <a:cs typeface="Trebuchet MS"/>
                <a:sym typeface="Trebuchet MS"/>
              </a:defRPr>
            </a:lvl1pPr>
            <a:lvl2pPr indent="-228600" lvl="1" marL="914400" algn="l">
              <a:lnSpc>
                <a:spcPct val="100000"/>
              </a:lnSpc>
              <a:spcBef>
                <a:spcPts val="1200"/>
              </a:spcBef>
              <a:spcAft>
                <a:spcPts val="0"/>
              </a:spcAft>
              <a:buClr>
                <a:schemeClr val="lt1"/>
              </a:buClr>
              <a:buSzPts val="2200"/>
              <a:buFont typeface="Trebuchet MS"/>
              <a:buNone/>
              <a:defRPr sz="2200">
                <a:solidFill>
                  <a:schemeClr val="lt1"/>
                </a:solidFill>
              </a:defRPr>
            </a:lvl2pPr>
            <a:lvl3pPr indent="-228600" lvl="2" marL="1371600" algn="l">
              <a:lnSpc>
                <a:spcPct val="100000"/>
              </a:lnSpc>
              <a:spcBef>
                <a:spcPts val="0"/>
              </a:spcBef>
              <a:spcAft>
                <a:spcPts val="0"/>
              </a:spcAft>
              <a:buClr>
                <a:schemeClr val="dk1"/>
              </a:buClr>
              <a:buSzPts val="2200"/>
              <a:buFont typeface="Trebuchet MS"/>
              <a:buNone/>
              <a:defRPr sz="2200"/>
            </a:lvl3pPr>
            <a:lvl4pPr indent="-228600" lvl="3" marL="1828800" algn="l">
              <a:lnSpc>
                <a:spcPct val="100000"/>
              </a:lnSpc>
              <a:spcBef>
                <a:spcPts val="0"/>
              </a:spcBef>
              <a:spcAft>
                <a:spcPts val="0"/>
              </a:spcAft>
              <a:buClr>
                <a:schemeClr val="dk1"/>
              </a:buClr>
              <a:buSzPts val="2200"/>
              <a:buFont typeface="Trebuchet MS"/>
              <a:buNone/>
              <a:defRPr sz="2200"/>
            </a:lvl4pPr>
            <a:lvl5pPr indent="-228600" lvl="4" marL="2286000" algn="l">
              <a:lnSpc>
                <a:spcPct val="100000"/>
              </a:lnSpc>
              <a:spcBef>
                <a:spcPts val="0"/>
              </a:spcBef>
              <a:spcAft>
                <a:spcPts val="0"/>
              </a:spcAft>
              <a:buClr>
                <a:schemeClr val="dk1"/>
              </a:buClr>
              <a:buSzPts val="2200"/>
              <a:buFont typeface="Trebuchet MS"/>
              <a:buNone/>
              <a:defRPr sz="22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descr="Guide Dogs Logo" id="116" name="Google Shape;116;gd698752477_1_21" title="Guide Dogs Logo"/>
          <p:cNvPicPr preferRelativeResize="0"/>
          <p:nvPr/>
        </p:nvPicPr>
        <p:blipFill rotWithShape="1">
          <a:blip r:embed="rId2">
            <a:alphaModFix/>
          </a:blip>
          <a:srcRect b="0" l="0" r="0" t="0"/>
          <a:stretch/>
        </p:blipFill>
        <p:spPr>
          <a:xfrm>
            <a:off x="425450" y="6197670"/>
            <a:ext cx="835932" cy="360000"/>
          </a:xfrm>
          <a:prstGeom prst="rect">
            <a:avLst/>
          </a:prstGeom>
          <a:noFill/>
          <a:ln>
            <a:noFill/>
          </a:ln>
        </p:spPr>
      </p:pic>
    </p:spTree>
  </p:cSld>
  <p:clrMapOvr>
    <a:masterClrMapping/>
  </p:clrMapOvr>
  <p:extLst>
    <p:ext uri="{DCECCB84-F9BA-43D5-87BE-67443E8EF086}">
      <p15:sldGuideLst>
        <p15:guide id="1" orient="horz" pos="8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v3" showMasterSp="0">
  <p:cSld name="Divider v3">
    <p:spTree>
      <p:nvGrpSpPr>
        <p:cNvPr id="117" name="Shape 117"/>
        <p:cNvGrpSpPr/>
        <p:nvPr/>
      </p:nvGrpSpPr>
      <p:grpSpPr>
        <a:xfrm>
          <a:off x="0" y="0"/>
          <a:ext cx="0" cy="0"/>
          <a:chOff x="0" y="0"/>
          <a:chExt cx="0" cy="0"/>
        </a:xfrm>
      </p:grpSpPr>
      <p:sp>
        <p:nvSpPr>
          <p:cNvPr id="118" name="Google Shape;118;gd698752477_1_25" title="Decorative"/>
          <p:cNvSpPr/>
          <p:nvPr/>
        </p:nvSpPr>
        <p:spPr>
          <a:xfrm>
            <a:off x="-102" y="1"/>
            <a:ext cx="4927087" cy="6857847"/>
          </a:xfrm>
          <a:custGeom>
            <a:rect b="b" l="l" r="r" t="t"/>
            <a:pathLst>
              <a:path extrusionOk="0" h="6857847" w="492708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accent2"/>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19" name="Google Shape;119;gd698752477_1_25"/>
          <p:cNvSpPr txBox="1"/>
          <p:nvPr>
            <p:ph idx="1" type="body"/>
          </p:nvPr>
        </p:nvSpPr>
        <p:spPr>
          <a:xfrm>
            <a:off x="424799" y="1327150"/>
            <a:ext cx="4147201" cy="4570342"/>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3200"/>
              <a:buNone/>
              <a:defRPr sz="3200">
                <a:solidFill>
                  <a:schemeClr val="dk1"/>
                </a:solidFill>
                <a:latin typeface="Trebuchet MS"/>
                <a:ea typeface="Trebuchet MS"/>
                <a:cs typeface="Trebuchet MS"/>
                <a:sym typeface="Trebuchet MS"/>
              </a:defRPr>
            </a:lvl1pPr>
            <a:lvl2pPr indent="-228600" lvl="1" marL="914400" algn="l">
              <a:lnSpc>
                <a:spcPct val="100000"/>
              </a:lnSpc>
              <a:spcBef>
                <a:spcPts val="1200"/>
              </a:spcBef>
              <a:spcAft>
                <a:spcPts val="0"/>
              </a:spcAft>
              <a:buClr>
                <a:schemeClr val="dk1"/>
              </a:buClr>
              <a:buSzPts val="2200"/>
              <a:buFont typeface="Trebuchet MS"/>
              <a:buNone/>
              <a:defRPr sz="2200">
                <a:solidFill>
                  <a:schemeClr val="dk1"/>
                </a:solidFill>
              </a:defRPr>
            </a:lvl2pPr>
            <a:lvl3pPr indent="-228600" lvl="2" marL="1371600" algn="l">
              <a:lnSpc>
                <a:spcPct val="100000"/>
              </a:lnSpc>
              <a:spcBef>
                <a:spcPts val="0"/>
              </a:spcBef>
              <a:spcAft>
                <a:spcPts val="0"/>
              </a:spcAft>
              <a:buClr>
                <a:schemeClr val="dk1"/>
              </a:buClr>
              <a:buSzPts val="2200"/>
              <a:buFont typeface="Trebuchet MS"/>
              <a:buNone/>
              <a:defRPr sz="2200"/>
            </a:lvl3pPr>
            <a:lvl4pPr indent="-228600" lvl="3" marL="1828800" algn="l">
              <a:lnSpc>
                <a:spcPct val="100000"/>
              </a:lnSpc>
              <a:spcBef>
                <a:spcPts val="0"/>
              </a:spcBef>
              <a:spcAft>
                <a:spcPts val="0"/>
              </a:spcAft>
              <a:buClr>
                <a:schemeClr val="dk1"/>
              </a:buClr>
              <a:buSzPts val="2200"/>
              <a:buFont typeface="Trebuchet MS"/>
              <a:buNone/>
              <a:defRPr sz="2200"/>
            </a:lvl4pPr>
            <a:lvl5pPr indent="-228600" lvl="4" marL="2286000" algn="l">
              <a:lnSpc>
                <a:spcPct val="100000"/>
              </a:lnSpc>
              <a:spcBef>
                <a:spcPts val="0"/>
              </a:spcBef>
              <a:spcAft>
                <a:spcPts val="0"/>
              </a:spcAft>
              <a:buClr>
                <a:schemeClr val="dk1"/>
              </a:buClr>
              <a:buSzPts val="2200"/>
              <a:buFont typeface="Trebuchet MS"/>
              <a:buNone/>
              <a:defRPr sz="22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20" name="Google Shape;120;gd698752477_1_25"/>
          <p:cNvSpPr/>
          <p:nvPr>
            <p:ph idx="2" type="pic"/>
          </p:nvPr>
        </p:nvSpPr>
        <p:spPr>
          <a:xfrm>
            <a:off x="4181728" y="-1"/>
            <a:ext cx="4962272" cy="6858000"/>
          </a:xfrm>
          <a:prstGeom prst="rect">
            <a:avLst/>
          </a:prstGeom>
          <a:noFill/>
          <a:ln>
            <a:noFill/>
          </a:ln>
        </p:spPr>
        <p:txBody>
          <a:bodyPr anchorCtr="1" anchor="ctr" bIns="720000" lIns="0" spcFirstLastPara="1" rIns="0" wrap="square" tIns="0">
            <a:noAutofit/>
          </a:bodyPr>
          <a:lstStyle>
            <a:lvl1pPr lvl="0" marR="0" rtl="0" algn="l">
              <a:lnSpc>
                <a:spcPct val="100000"/>
              </a:lnSpc>
              <a:spcBef>
                <a:spcPts val="1800"/>
              </a:spcBef>
              <a:spcAft>
                <a:spcPts val="0"/>
              </a:spcAft>
              <a:buClr>
                <a:schemeClr val="dk1"/>
              </a:buClr>
              <a:buSzPts val="1800"/>
              <a:buFont typeface="Arial"/>
              <a:buNone/>
              <a:defRPr b="0" i="0" sz="1800" u="none" cap="none" strike="noStrike">
                <a:solidFill>
                  <a:schemeClr val="dk1"/>
                </a:solidFill>
                <a:latin typeface="Trebuchet MS"/>
                <a:ea typeface="Trebuchet MS"/>
                <a:cs typeface="Trebuchet MS"/>
                <a:sym typeface="Trebuchet MS"/>
              </a:defRPr>
            </a:lvl1pPr>
            <a:lvl2pPr lvl="1" marR="0" rtl="0" algn="l">
              <a:lnSpc>
                <a:spcPct val="100000"/>
              </a:lnSpc>
              <a:spcBef>
                <a:spcPts val="12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9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800"/>
              <a:buFont typeface="Trebuchet MS"/>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1800"/>
              </a:spcBef>
              <a:spcAft>
                <a:spcPts val="0"/>
              </a:spcAft>
              <a:buClr>
                <a:schemeClr val="dk1"/>
              </a:buClr>
              <a:buSzPts val="1000"/>
              <a:buFont typeface="Trebuchet MS"/>
              <a:buNone/>
              <a:defRPr b="0" i="0" sz="1000" u="none" cap="none" strike="noStrike">
                <a:solidFill>
                  <a:schemeClr val="dk1"/>
                </a:solidFill>
                <a:latin typeface="Trebuchet MS"/>
                <a:ea typeface="Trebuchet MS"/>
                <a:cs typeface="Trebuchet MS"/>
                <a:sym typeface="Trebuchet MS"/>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9pPr>
          </a:lstStyle>
          <a:p/>
        </p:txBody>
      </p:sp>
      <p:pic>
        <p:nvPicPr>
          <p:cNvPr descr="Guide Dogs Logo" id="121" name="Google Shape;121;gd698752477_1_25" title="Guide Dogs Logo"/>
          <p:cNvPicPr preferRelativeResize="0"/>
          <p:nvPr/>
        </p:nvPicPr>
        <p:blipFill rotWithShape="1">
          <a:blip r:embed="rId2">
            <a:alphaModFix/>
          </a:blip>
          <a:srcRect b="0" l="0" r="0" t="0"/>
          <a:stretch/>
        </p:blipFill>
        <p:spPr>
          <a:xfrm>
            <a:off x="425450" y="6197670"/>
            <a:ext cx="835932" cy="360000"/>
          </a:xfrm>
          <a:prstGeom prst="rect">
            <a:avLst/>
          </a:prstGeom>
          <a:noFill/>
          <a:ln>
            <a:noFill/>
          </a:ln>
        </p:spPr>
      </p:pic>
    </p:spTree>
  </p:cSld>
  <p:clrMapOvr>
    <a:masterClrMapping/>
  </p:clrMapOvr>
  <p:extLst>
    <p:ext uri="{DCECCB84-F9BA-43D5-87BE-67443E8EF086}">
      <p15:sldGuideLst>
        <p15:guide id="1" orient="horz" pos="83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v4" showMasterSp="0">
  <p:cSld name="Divider v4">
    <p:bg>
      <p:bgPr>
        <a:solidFill>
          <a:schemeClr val="accent2"/>
        </a:solidFill>
      </p:bgPr>
    </p:bg>
    <p:spTree>
      <p:nvGrpSpPr>
        <p:cNvPr id="122" name="Shape 122"/>
        <p:cNvGrpSpPr/>
        <p:nvPr/>
      </p:nvGrpSpPr>
      <p:grpSpPr>
        <a:xfrm>
          <a:off x="0" y="0"/>
          <a:ext cx="0" cy="0"/>
          <a:chOff x="0" y="0"/>
          <a:chExt cx="0" cy="0"/>
        </a:xfrm>
      </p:grpSpPr>
      <p:sp>
        <p:nvSpPr>
          <p:cNvPr id="123" name="Google Shape;123;gd698752477_1_30" title="Decorative"/>
          <p:cNvSpPr/>
          <p:nvPr/>
        </p:nvSpPr>
        <p:spPr>
          <a:xfrm>
            <a:off x="-102" y="1"/>
            <a:ext cx="4927087" cy="6857847"/>
          </a:xfrm>
          <a:custGeom>
            <a:rect b="b" l="l" r="r" t="t"/>
            <a:pathLst>
              <a:path extrusionOk="0" h="6857847" w="492708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dk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4" name="Google Shape;124;gd698752477_1_30"/>
          <p:cNvSpPr txBox="1"/>
          <p:nvPr>
            <p:ph idx="1" type="body"/>
          </p:nvPr>
        </p:nvSpPr>
        <p:spPr>
          <a:xfrm>
            <a:off x="424799" y="1327150"/>
            <a:ext cx="4147201" cy="4570342"/>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lt1"/>
              </a:buClr>
              <a:buSzPts val="3200"/>
              <a:buNone/>
              <a:defRPr sz="3200">
                <a:solidFill>
                  <a:schemeClr val="lt1"/>
                </a:solidFill>
                <a:latin typeface="Trebuchet MS"/>
                <a:ea typeface="Trebuchet MS"/>
                <a:cs typeface="Trebuchet MS"/>
                <a:sym typeface="Trebuchet MS"/>
              </a:defRPr>
            </a:lvl1pPr>
            <a:lvl2pPr indent="-228600" lvl="1" marL="914400" algn="l">
              <a:lnSpc>
                <a:spcPct val="100000"/>
              </a:lnSpc>
              <a:spcBef>
                <a:spcPts val="1200"/>
              </a:spcBef>
              <a:spcAft>
                <a:spcPts val="0"/>
              </a:spcAft>
              <a:buClr>
                <a:schemeClr val="lt1"/>
              </a:buClr>
              <a:buSzPts val="2200"/>
              <a:buFont typeface="Trebuchet MS"/>
              <a:buNone/>
              <a:defRPr sz="2200">
                <a:solidFill>
                  <a:schemeClr val="lt1"/>
                </a:solidFill>
              </a:defRPr>
            </a:lvl2pPr>
            <a:lvl3pPr indent="-228600" lvl="2" marL="1371600" algn="l">
              <a:lnSpc>
                <a:spcPct val="100000"/>
              </a:lnSpc>
              <a:spcBef>
                <a:spcPts val="0"/>
              </a:spcBef>
              <a:spcAft>
                <a:spcPts val="0"/>
              </a:spcAft>
              <a:buClr>
                <a:schemeClr val="dk1"/>
              </a:buClr>
              <a:buSzPts val="2200"/>
              <a:buFont typeface="Trebuchet MS"/>
              <a:buNone/>
              <a:defRPr sz="2200"/>
            </a:lvl3pPr>
            <a:lvl4pPr indent="-228600" lvl="3" marL="1828800" algn="l">
              <a:lnSpc>
                <a:spcPct val="100000"/>
              </a:lnSpc>
              <a:spcBef>
                <a:spcPts val="0"/>
              </a:spcBef>
              <a:spcAft>
                <a:spcPts val="0"/>
              </a:spcAft>
              <a:buClr>
                <a:schemeClr val="dk1"/>
              </a:buClr>
              <a:buSzPts val="2200"/>
              <a:buFont typeface="Trebuchet MS"/>
              <a:buNone/>
              <a:defRPr sz="2200"/>
            </a:lvl4pPr>
            <a:lvl5pPr indent="-228600" lvl="4" marL="2286000" algn="l">
              <a:lnSpc>
                <a:spcPct val="100000"/>
              </a:lnSpc>
              <a:spcBef>
                <a:spcPts val="0"/>
              </a:spcBef>
              <a:spcAft>
                <a:spcPts val="0"/>
              </a:spcAft>
              <a:buClr>
                <a:schemeClr val="dk1"/>
              </a:buClr>
              <a:buSzPts val="2200"/>
              <a:buFont typeface="Trebuchet MS"/>
              <a:buNone/>
              <a:defRPr sz="22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descr="Guide Dogs Logo" id="125" name="Google Shape;125;gd698752477_1_30" title="Guide Dogs Logo"/>
          <p:cNvPicPr preferRelativeResize="0"/>
          <p:nvPr/>
        </p:nvPicPr>
        <p:blipFill rotWithShape="1">
          <a:blip r:embed="rId2">
            <a:alphaModFix/>
          </a:blip>
          <a:srcRect b="0" l="0" r="0" t="0"/>
          <a:stretch/>
        </p:blipFill>
        <p:spPr>
          <a:xfrm>
            <a:off x="425450" y="6197670"/>
            <a:ext cx="835932" cy="360000"/>
          </a:xfrm>
          <a:prstGeom prst="rect">
            <a:avLst/>
          </a:prstGeom>
          <a:noFill/>
          <a:ln>
            <a:noFill/>
          </a:ln>
        </p:spPr>
      </p:pic>
    </p:spTree>
  </p:cSld>
  <p:clrMapOvr>
    <a:masterClrMapping/>
  </p:clrMapOvr>
  <p:extLst>
    <p:ext uri="{DCECCB84-F9BA-43D5-87BE-67443E8EF086}">
      <p15:sldGuideLst>
        <p15:guide id="1" orient="horz" pos="83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v5" showMasterSp="0">
  <p:cSld name="Divider v5">
    <p:spTree>
      <p:nvGrpSpPr>
        <p:cNvPr id="126" name="Shape 126"/>
        <p:cNvGrpSpPr/>
        <p:nvPr/>
      </p:nvGrpSpPr>
      <p:grpSpPr>
        <a:xfrm>
          <a:off x="0" y="0"/>
          <a:ext cx="0" cy="0"/>
          <a:chOff x="0" y="0"/>
          <a:chExt cx="0" cy="0"/>
        </a:xfrm>
      </p:grpSpPr>
      <p:sp>
        <p:nvSpPr>
          <p:cNvPr id="127" name="Google Shape;127;gd698752477_1_34" title="Decorative"/>
          <p:cNvSpPr/>
          <p:nvPr/>
        </p:nvSpPr>
        <p:spPr>
          <a:xfrm>
            <a:off x="-102" y="1"/>
            <a:ext cx="4927087" cy="6857847"/>
          </a:xfrm>
          <a:custGeom>
            <a:rect b="b" l="l" r="r" t="t"/>
            <a:pathLst>
              <a:path extrusionOk="0" h="6857847" w="492708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accent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28" name="Google Shape;128;gd698752477_1_34"/>
          <p:cNvSpPr txBox="1"/>
          <p:nvPr>
            <p:ph idx="1" type="body"/>
          </p:nvPr>
        </p:nvSpPr>
        <p:spPr>
          <a:xfrm>
            <a:off x="424799" y="1327150"/>
            <a:ext cx="4147201" cy="4570342"/>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3200"/>
              <a:buNone/>
              <a:defRPr sz="3200">
                <a:solidFill>
                  <a:schemeClr val="dk1"/>
                </a:solidFill>
                <a:latin typeface="Trebuchet MS"/>
                <a:ea typeface="Trebuchet MS"/>
                <a:cs typeface="Trebuchet MS"/>
                <a:sym typeface="Trebuchet MS"/>
              </a:defRPr>
            </a:lvl1pPr>
            <a:lvl2pPr indent="-228600" lvl="1" marL="914400" algn="l">
              <a:lnSpc>
                <a:spcPct val="100000"/>
              </a:lnSpc>
              <a:spcBef>
                <a:spcPts val="1200"/>
              </a:spcBef>
              <a:spcAft>
                <a:spcPts val="0"/>
              </a:spcAft>
              <a:buClr>
                <a:schemeClr val="dk1"/>
              </a:buClr>
              <a:buSzPts val="2200"/>
              <a:buFont typeface="Trebuchet MS"/>
              <a:buNone/>
              <a:defRPr sz="2200">
                <a:solidFill>
                  <a:schemeClr val="dk1"/>
                </a:solidFill>
              </a:defRPr>
            </a:lvl2pPr>
            <a:lvl3pPr indent="-228600" lvl="2" marL="1371600" algn="l">
              <a:lnSpc>
                <a:spcPct val="100000"/>
              </a:lnSpc>
              <a:spcBef>
                <a:spcPts val="0"/>
              </a:spcBef>
              <a:spcAft>
                <a:spcPts val="0"/>
              </a:spcAft>
              <a:buClr>
                <a:schemeClr val="dk1"/>
              </a:buClr>
              <a:buSzPts val="2200"/>
              <a:buFont typeface="Trebuchet MS"/>
              <a:buNone/>
              <a:defRPr sz="2200"/>
            </a:lvl3pPr>
            <a:lvl4pPr indent="-228600" lvl="3" marL="1828800" algn="l">
              <a:lnSpc>
                <a:spcPct val="100000"/>
              </a:lnSpc>
              <a:spcBef>
                <a:spcPts val="0"/>
              </a:spcBef>
              <a:spcAft>
                <a:spcPts val="0"/>
              </a:spcAft>
              <a:buClr>
                <a:schemeClr val="dk1"/>
              </a:buClr>
              <a:buSzPts val="2200"/>
              <a:buFont typeface="Trebuchet MS"/>
              <a:buNone/>
              <a:defRPr sz="2200"/>
            </a:lvl4pPr>
            <a:lvl5pPr indent="-228600" lvl="4" marL="2286000" algn="l">
              <a:lnSpc>
                <a:spcPct val="100000"/>
              </a:lnSpc>
              <a:spcBef>
                <a:spcPts val="0"/>
              </a:spcBef>
              <a:spcAft>
                <a:spcPts val="0"/>
              </a:spcAft>
              <a:buClr>
                <a:schemeClr val="dk1"/>
              </a:buClr>
              <a:buSzPts val="2200"/>
              <a:buFont typeface="Trebuchet MS"/>
              <a:buNone/>
              <a:defRPr sz="22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29" name="Google Shape;129;gd698752477_1_34"/>
          <p:cNvSpPr/>
          <p:nvPr>
            <p:ph idx="2" type="pic"/>
          </p:nvPr>
        </p:nvSpPr>
        <p:spPr>
          <a:xfrm>
            <a:off x="4181728" y="-1"/>
            <a:ext cx="4962272" cy="6858000"/>
          </a:xfrm>
          <a:prstGeom prst="rect">
            <a:avLst/>
          </a:prstGeom>
          <a:noFill/>
          <a:ln>
            <a:noFill/>
          </a:ln>
        </p:spPr>
        <p:txBody>
          <a:bodyPr anchorCtr="1" anchor="ctr" bIns="720000" lIns="0" spcFirstLastPara="1" rIns="0" wrap="square" tIns="0">
            <a:noAutofit/>
          </a:bodyPr>
          <a:lstStyle>
            <a:lvl1pPr lvl="0" marR="0" rtl="0" algn="l">
              <a:lnSpc>
                <a:spcPct val="100000"/>
              </a:lnSpc>
              <a:spcBef>
                <a:spcPts val="1800"/>
              </a:spcBef>
              <a:spcAft>
                <a:spcPts val="0"/>
              </a:spcAft>
              <a:buClr>
                <a:schemeClr val="dk1"/>
              </a:buClr>
              <a:buSzPts val="1800"/>
              <a:buFont typeface="Arial"/>
              <a:buNone/>
              <a:defRPr b="0" i="0" sz="1800" u="none" cap="none" strike="noStrike">
                <a:solidFill>
                  <a:schemeClr val="dk1"/>
                </a:solidFill>
                <a:latin typeface="Trebuchet MS"/>
                <a:ea typeface="Trebuchet MS"/>
                <a:cs typeface="Trebuchet MS"/>
                <a:sym typeface="Trebuchet MS"/>
              </a:defRPr>
            </a:lvl1pPr>
            <a:lvl2pPr lvl="1" marR="0" rtl="0" algn="l">
              <a:lnSpc>
                <a:spcPct val="100000"/>
              </a:lnSpc>
              <a:spcBef>
                <a:spcPts val="12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9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800"/>
              <a:buFont typeface="Trebuchet MS"/>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1800"/>
              </a:spcBef>
              <a:spcAft>
                <a:spcPts val="0"/>
              </a:spcAft>
              <a:buClr>
                <a:schemeClr val="dk1"/>
              </a:buClr>
              <a:buSzPts val="1000"/>
              <a:buFont typeface="Trebuchet MS"/>
              <a:buNone/>
              <a:defRPr b="0" i="0" sz="1000" u="none" cap="none" strike="noStrike">
                <a:solidFill>
                  <a:schemeClr val="dk1"/>
                </a:solidFill>
                <a:latin typeface="Trebuchet MS"/>
                <a:ea typeface="Trebuchet MS"/>
                <a:cs typeface="Trebuchet MS"/>
                <a:sym typeface="Trebuchet MS"/>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9pPr>
          </a:lstStyle>
          <a:p/>
        </p:txBody>
      </p:sp>
      <p:pic>
        <p:nvPicPr>
          <p:cNvPr descr="Guide Dogs Logo" id="130" name="Google Shape;130;gd698752477_1_34" title="Guide Dogs Logo"/>
          <p:cNvPicPr preferRelativeResize="0"/>
          <p:nvPr/>
        </p:nvPicPr>
        <p:blipFill rotWithShape="1">
          <a:blip r:embed="rId2">
            <a:alphaModFix/>
          </a:blip>
          <a:srcRect b="0" l="0" r="0" t="0"/>
          <a:stretch/>
        </p:blipFill>
        <p:spPr>
          <a:xfrm>
            <a:off x="425450" y="6197670"/>
            <a:ext cx="835932" cy="360000"/>
          </a:xfrm>
          <a:prstGeom prst="rect">
            <a:avLst/>
          </a:prstGeom>
          <a:noFill/>
          <a:ln>
            <a:noFill/>
          </a:ln>
        </p:spPr>
      </p:pic>
    </p:spTree>
  </p:cSld>
  <p:clrMapOvr>
    <a:masterClrMapping/>
  </p:clrMapOvr>
  <p:extLst>
    <p:ext uri="{DCECCB84-F9BA-43D5-87BE-67443E8EF086}">
      <p15:sldGuideLst>
        <p15:guide id="1" orient="horz" pos="83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v6" showMasterSp="0">
  <p:cSld name="Divider v6">
    <p:bg>
      <p:bgPr>
        <a:solidFill>
          <a:schemeClr val="accent3"/>
        </a:solidFill>
      </p:bgPr>
    </p:bg>
    <p:spTree>
      <p:nvGrpSpPr>
        <p:cNvPr id="131" name="Shape 131"/>
        <p:cNvGrpSpPr/>
        <p:nvPr/>
      </p:nvGrpSpPr>
      <p:grpSpPr>
        <a:xfrm>
          <a:off x="0" y="0"/>
          <a:ext cx="0" cy="0"/>
          <a:chOff x="0" y="0"/>
          <a:chExt cx="0" cy="0"/>
        </a:xfrm>
      </p:grpSpPr>
      <p:sp>
        <p:nvSpPr>
          <p:cNvPr id="132" name="Google Shape;132;gd698752477_1_39" title="Decorative"/>
          <p:cNvSpPr/>
          <p:nvPr/>
        </p:nvSpPr>
        <p:spPr>
          <a:xfrm>
            <a:off x="-102" y="1"/>
            <a:ext cx="4927087" cy="6857847"/>
          </a:xfrm>
          <a:custGeom>
            <a:rect b="b" l="l" r="r" t="t"/>
            <a:pathLst>
              <a:path extrusionOk="0" h="6857847" w="492708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dk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3" name="Google Shape;133;gd698752477_1_39"/>
          <p:cNvSpPr txBox="1"/>
          <p:nvPr>
            <p:ph idx="1" type="body"/>
          </p:nvPr>
        </p:nvSpPr>
        <p:spPr>
          <a:xfrm>
            <a:off x="424799" y="1327150"/>
            <a:ext cx="4147201" cy="4570342"/>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lt1"/>
              </a:buClr>
              <a:buSzPts val="3200"/>
              <a:buNone/>
              <a:defRPr sz="3200">
                <a:solidFill>
                  <a:schemeClr val="lt1"/>
                </a:solidFill>
                <a:latin typeface="Trebuchet MS"/>
                <a:ea typeface="Trebuchet MS"/>
                <a:cs typeface="Trebuchet MS"/>
                <a:sym typeface="Trebuchet MS"/>
              </a:defRPr>
            </a:lvl1pPr>
            <a:lvl2pPr indent="-228600" lvl="1" marL="914400" algn="l">
              <a:lnSpc>
                <a:spcPct val="100000"/>
              </a:lnSpc>
              <a:spcBef>
                <a:spcPts val="1200"/>
              </a:spcBef>
              <a:spcAft>
                <a:spcPts val="0"/>
              </a:spcAft>
              <a:buClr>
                <a:schemeClr val="lt1"/>
              </a:buClr>
              <a:buSzPts val="2200"/>
              <a:buFont typeface="Trebuchet MS"/>
              <a:buNone/>
              <a:defRPr sz="2200">
                <a:solidFill>
                  <a:schemeClr val="lt1"/>
                </a:solidFill>
              </a:defRPr>
            </a:lvl2pPr>
            <a:lvl3pPr indent="-228600" lvl="2" marL="1371600" algn="l">
              <a:lnSpc>
                <a:spcPct val="100000"/>
              </a:lnSpc>
              <a:spcBef>
                <a:spcPts val="0"/>
              </a:spcBef>
              <a:spcAft>
                <a:spcPts val="0"/>
              </a:spcAft>
              <a:buClr>
                <a:schemeClr val="dk1"/>
              </a:buClr>
              <a:buSzPts val="2200"/>
              <a:buFont typeface="Trebuchet MS"/>
              <a:buNone/>
              <a:defRPr sz="2200"/>
            </a:lvl3pPr>
            <a:lvl4pPr indent="-228600" lvl="3" marL="1828800" algn="l">
              <a:lnSpc>
                <a:spcPct val="100000"/>
              </a:lnSpc>
              <a:spcBef>
                <a:spcPts val="0"/>
              </a:spcBef>
              <a:spcAft>
                <a:spcPts val="0"/>
              </a:spcAft>
              <a:buClr>
                <a:schemeClr val="dk1"/>
              </a:buClr>
              <a:buSzPts val="2200"/>
              <a:buFont typeface="Trebuchet MS"/>
              <a:buNone/>
              <a:defRPr sz="2200"/>
            </a:lvl4pPr>
            <a:lvl5pPr indent="-228600" lvl="4" marL="2286000" algn="l">
              <a:lnSpc>
                <a:spcPct val="100000"/>
              </a:lnSpc>
              <a:spcBef>
                <a:spcPts val="0"/>
              </a:spcBef>
              <a:spcAft>
                <a:spcPts val="0"/>
              </a:spcAft>
              <a:buClr>
                <a:schemeClr val="dk1"/>
              </a:buClr>
              <a:buSzPts val="2200"/>
              <a:buFont typeface="Trebuchet MS"/>
              <a:buNone/>
              <a:defRPr sz="22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descr="Guide Dogs Logo" id="134" name="Google Shape;134;gd698752477_1_39" title="Guide Dogs Logo"/>
          <p:cNvPicPr preferRelativeResize="0"/>
          <p:nvPr/>
        </p:nvPicPr>
        <p:blipFill rotWithShape="1">
          <a:blip r:embed="rId2">
            <a:alphaModFix/>
          </a:blip>
          <a:srcRect b="0" l="0" r="0" t="0"/>
          <a:stretch/>
        </p:blipFill>
        <p:spPr>
          <a:xfrm>
            <a:off x="425450" y="6197670"/>
            <a:ext cx="835932" cy="360000"/>
          </a:xfrm>
          <a:prstGeom prst="rect">
            <a:avLst/>
          </a:prstGeom>
          <a:noFill/>
          <a:ln>
            <a:noFill/>
          </a:ln>
        </p:spPr>
      </p:pic>
    </p:spTree>
  </p:cSld>
  <p:clrMapOvr>
    <a:masterClrMapping/>
  </p:clrMapOvr>
  <p:extLst>
    <p:ext uri="{DCECCB84-F9BA-43D5-87BE-67443E8EF086}">
      <p15:sldGuideLst>
        <p15:guide id="1" orient="horz" pos="83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v7" showMasterSp="0">
  <p:cSld name="Divider v7">
    <p:spTree>
      <p:nvGrpSpPr>
        <p:cNvPr id="135" name="Shape 135"/>
        <p:cNvGrpSpPr/>
        <p:nvPr/>
      </p:nvGrpSpPr>
      <p:grpSpPr>
        <a:xfrm>
          <a:off x="0" y="0"/>
          <a:ext cx="0" cy="0"/>
          <a:chOff x="0" y="0"/>
          <a:chExt cx="0" cy="0"/>
        </a:xfrm>
      </p:grpSpPr>
      <p:sp>
        <p:nvSpPr>
          <p:cNvPr id="136" name="Google Shape;136;gd698752477_1_43" title="Decorative"/>
          <p:cNvSpPr/>
          <p:nvPr/>
        </p:nvSpPr>
        <p:spPr>
          <a:xfrm>
            <a:off x="-102" y="1"/>
            <a:ext cx="4927087" cy="6857847"/>
          </a:xfrm>
          <a:custGeom>
            <a:rect b="b" l="l" r="r" t="t"/>
            <a:pathLst>
              <a:path extrusionOk="0" h="6857847" w="492708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accent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37" name="Google Shape;137;gd698752477_1_43"/>
          <p:cNvSpPr txBox="1"/>
          <p:nvPr>
            <p:ph idx="1" type="body"/>
          </p:nvPr>
        </p:nvSpPr>
        <p:spPr>
          <a:xfrm>
            <a:off x="424799" y="1327150"/>
            <a:ext cx="4147201" cy="4570342"/>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3200"/>
              <a:buNone/>
              <a:defRPr sz="3200">
                <a:solidFill>
                  <a:schemeClr val="dk1"/>
                </a:solidFill>
                <a:latin typeface="Trebuchet MS"/>
                <a:ea typeface="Trebuchet MS"/>
                <a:cs typeface="Trebuchet MS"/>
                <a:sym typeface="Trebuchet MS"/>
              </a:defRPr>
            </a:lvl1pPr>
            <a:lvl2pPr indent="-228600" lvl="1" marL="914400" algn="l">
              <a:lnSpc>
                <a:spcPct val="100000"/>
              </a:lnSpc>
              <a:spcBef>
                <a:spcPts val="1200"/>
              </a:spcBef>
              <a:spcAft>
                <a:spcPts val="0"/>
              </a:spcAft>
              <a:buClr>
                <a:schemeClr val="dk1"/>
              </a:buClr>
              <a:buSzPts val="2200"/>
              <a:buFont typeface="Trebuchet MS"/>
              <a:buNone/>
              <a:defRPr sz="2200">
                <a:solidFill>
                  <a:schemeClr val="dk1"/>
                </a:solidFill>
              </a:defRPr>
            </a:lvl2pPr>
            <a:lvl3pPr indent="-228600" lvl="2" marL="1371600" algn="l">
              <a:lnSpc>
                <a:spcPct val="100000"/>
              </a:lnSpc>
              <a:spcBef>
                <a:spcPts val="0"/>
              </a:spcBef>
              <a:spcAft>
                <a:spcPts val="0"/>
              </a:spcAft>
              <a:buClr>
                <a:schemeClr val="dk1"/>
              </a:buClr>
              <a:buSzPts val="2200"/>
              <a:buFont typeface="Trebuchet MS"/>
              <a:buNone/>
              <a:defRPr sz="2200"/>
            </a:lvl3pPr>
            <a:lvl4pPr indent="-228600" lvl="3" marL="1828800" algn="l">
              <a:lnSpc>
                <a:spcPct val="100000"/>
              </a:lnSpc>
              <a:spcBef>
                <a:spcPts val="0"/>
              </a:spcBef>
              <a:spcAft>
                <a:spcPts val="0"/>
              </a:spcAft>
              <a:buClr>
                <a:schemeClr val="dk1"/>
              </a:buClr>
              <a:buSzPts val="2200"/>
              <a:buFont typeface="Trebuchet MS"/>
              <a:buNone/>
              <a:defRPr sz="2200"/>
            </a:lvl4pPr>
            <a:lvl5pPr indent="-228600" lvl="4" marL="2286000" algn="l">
              <a:lnSpc>
                <a:spcPct val="100000"/>
              </a:lnSpc>
              <a:spcBef>
                <a:spcPts val="0"/>
              </a:spcBef>
              <a:spcAft>
                <a:spcPts val="0"/>
              </a:spcAft>
              <a:buClr>
                <a:schemeClr val="dk1"/>
              </a:buClr>
              <a:buSzPts val="2200"/>
              <a:buFont typeface="Trebuchet MS"/>
              <a:buNone/>
              <a:defRPr sz="22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38" name="Google Shape;138;gd698752477_1_43"/>
          <p:cNvSpPr/>
          <p:nvPr>
            <p:ph idx="2" type="pic"/>
          </p:nvPr>
        </p:nvSpPr>
        <p:spPr>
          <a:xfrm>
            <a:off x="4181728" y="-1"/>
            <a:ext cx="4962272" cy="6858000"/>
          </a:xfrm>
          <a:prstGeom prst="rect">
            <a:avLst/>
          </a:prstGeom>
          <a:noFill/>
          <a:ln>
            <a:noFill/>
          </a:ln>
        </p:spPr>
        <p:txBody>
          <a:bodyPr anchorCtr="1" anchor="ctr" bIns="720000" lIns="0" spcFirstLastPara="1" rIns="0" wrap="square" tIns="0">
            <a:noAutofit/>
          </a:bodyPr>
          <a:lstStyle>
            <a:lvl1pPr lvl="0" marR="0" rtl="0" algn="l">
              <a:lnSpc>
                <a:spcPct val="100000"/>
              </a:lnSpc>
              <a:spcBef>
                <a:spcPts val="1800"/>
              </a:spcBef>
              <a:spcAft>
                <a:spcPts val="0"/>
              </a:spcAft>
              <a:buClr>
                <a:schemeClr val="dk1"/>
              </a:buClr>
              <a:buSzPts val="1800"/>
              <a:buFont typeface="Arial"/>
              <a:buNone/>
              <a:defRPr b="0" i="0" sz="1800" u="none" cap="none" strike="noStrike">
                <a:solidFill>
                  <a:schemeClr val="dk1"/>
                </a:solidFill>
                <a:latin typeface="Trebuchet MS"/>
                <a:ea typeface="Trebuchet MS"/>
                <a:cs typeface="Trebuchet MS"/>
                <a:sym typeface="Trebuchet MS"/>
              </a:defRPr>
            </a:lvl1pPr>
            <a:lvl2pPr lvl="1" marR="0" rtl="0" algn="l">
              <a:lnSpc>
                <a:spcPct val="100000"/>
              </a:lnSpc>
              <a:spcBef>
                <a:spcPts val="12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9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800"/>
              <a:buFont typeface="Trebuchet MS"/>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1800"/>
              </a:spcBef>
              <a:spcAft>
                <a:spcPts val="0"/>
              </a:spcAft>
              <a:buClr>
                <a:schemeClr val="dk1"/>
              </a:buClr>
              <a:buSzPts val="1000"/>
              <a:buFont typeface="Trebuchet MS"/>
              <a:buNone/>
              <a:defRPr b="0" i="0" sz="1000" u="none" cap="none" strike="noStrike">
                <a:solidFill>
                  <a:schemeClr val="dk1"/>
                </a:solidFill>
                <a:latin typeface="Trebuchet MS"/>
                <a:ea typeface="Trebuchet MS"/>
                <a:cs typeface="Trebuchet MS"/>
                <a:sym typeface="Trebuchet MS"/>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9pPr>
          </a:lstStyle>
          <a:p/>
        </p:txBody>
      </p:sp>
      <p:pic>
        <p:nvPicPr>
          <p:cNvPr descr="Guide Dogs Logo" id="139" name="Google Shape;139;gd698752477_1_43" title="Guide Dogs Logo"/>
          <p:cNvPicPr preferRelativeResize="0"/>
          <p:nvPr/>
        </p:nvPicPr>
        <p:blipFill rotWithShape="1">
          <a:blip r:embed="rId2">
            <a:alphaModFix/>
          </a:blip>
          <a:srcRect b="0" l="0" r="0" t="0"/>
          <a:stretch/>
        </p:blipFill>
        <p:spPr>
          <a:xfrm>
            <a:off x="425450" y="6197670"/>
            <a:ext cx="835932" cy="360000"/>
          </a:xfrm>
          <a:prstGeom prst="rect">
            <a:avLst/>
          </a:prstGeom>
          <a:noFill/>
          <a:ln>
            <a:noFill/>
          </a:ln>
        </p:spPr>
      </p:pic>
    </p:spTree>
  </p:cSld>
  <p:clrMapOvr>
    <a:masterClrMapping/>
  </p:clrMapOvr>
  <p:extLst>
    <p:ext uri="{DCECCB84-F9BA-43D5-87BE-67443E8EF086}">
      <p15:sldGuideLst>
        <p15:guide id="1" orient="horz" pos="83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v8" showMasterSp="0">
  <p:cSld name="Divider v8">
    <p:bg>
      <p:bgPr>
        <a:solidFill>
          <a:schemeClr val="accent4"/>
        </a:solidFill>
      </p:bgPr>
    </p:bg>
    <p:spTree>
      <p:nvGrpSpPr>
        <p:cNvPr id="140" name="Shape 140"/>
        <p:cNvGrpSpPr/>
        <p:nvPr/>
      </p:nvGrpSpPr>
      <p:grpSpPr>
        <a:xfrm>
          <a:off x="0" y="0"/>
          <a:ext cx="0" cy="0"/>
          <a:chOff x="0" y="0"/>
          <a:chExt cx="0" cy="0"/>
        </a:xfrm>
      </p:grpSpPr>
      <p:sp>
        <p:nvSpPr>
          <p:cNvPr id="141" name="Google Shape;141;gd698752477_1_48" title="Decorative"/>
          <p:cNvSpPr/>
          <p:nvPr/>
        </p:nvSpPr>
        <p:spPr>
          <a:xfrm>
            <a:off x="-102" y="1"/>
            <a:ext cx="4927087" cy="6857847"/>
          </a:xfrm>
          <a:custGeom>
            <a:rect b="b" l="l" r="r" t="t"/>
            <a:pathLst>
              <a:path extrusionOk="0" h="6857847" w="492708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dk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2" name="Google Shape;142;gd698752477_1_48"/>
          <p:cNvSpPr txBox="1"/>
          <p:nvPr>
            <p:ph idx="1" type="body"/>
          </p:nvPr>
        </p:nvSpPr>
        <p:spPr>
          <a:xfrm>
            <a:off x="424799" y="1327150"/>
            <a:ext cx="4147201" cy="4570342"/>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lt1"/>
              </a:buClr>
              <a:buSzPts val="3200"/>
              <a:buNone/>
              <a:defRPr sz="3200">
                <a:solidFill>
                  <a:schemeClr val="lt1"/>
                </a:solidFill>
                <a:latin typeface="Trebuchet MS"/>
                <a:ea typeface="Trebuchet MS"/>
                <a:cs typeface="Trebuchet MS"/>
                <a:sym typeface="Trebuchet MS"/>
              </a:defRPr>
            </a:lvl1pPr>
            <a:lvl2pPr indent="-228600" lvl="1" marL="914400" algn="l">
              <a:lnSpc>
                <a:spcPct val="100000"/>
              </a:lnSpc>
              <a:spcBef>
                <a:spcPts val="1200"/>
              </a:spcBef>
              <a:spcAft>
                <a:spcPts val="0"/>
              </a:spcAft>
              <a:buClr>
                <a:schemeClr val="lt1"/>
              </a:buClr>
              <a:buSzPts val="2200"/>
              <a:buFont typeface="Trebuchet MS"/>
              <a:buNone/>
              <a:defRPr sz="2200">
                <a:solidFill>
                  <a:schemeClr val="lt1"/>
                </a:solidFill>
              </a:defRPr>
            </a:lvl2pPr>
            <a:lvl3pPr indent="-228600" lvl="2" marL="1371600" algn="l">
              <a:lnSpc>
                <a:spcPct val="100000"/>
              </a:lnSpc>
              <a:spcBef>
                <a:spcPts val="0"/>
              </a:spcBef>
              <a:spcAft>
                <a:spcPts val="0"/>
              </a:spcAft>
              <a:buClr>
                <a:schemeClr val="dk1"/>
              </a:buClr>
              <a:buSzPts val="2200"/>
              <a:buFont typeface="Trebuchet MS"/>
              <a:buNone/>
              <a:defRPr sz="2200"/>
            </a:lvl3pPr>
            <a:lvl4pPr indent="-228600" lvl="3" marL="1828800" algn="l">
              <a:lnSpc>
                <a:spcPct val="100000"/>
              </a:lnSpc>
              <a:spcBef>
                <a:spcPts val="0"/>
              </a:spcBef>
              <a:spcAft>
                <a:spcPts val="0"/>
              </a:spcAft>
              <a:buClr>
                <a:schemeClr val="dk1"/>
              </a:buClr>
              <a:buSzPts val="2200"/>
              <a:buFont typeface="Trebuchet MS"/>
              <a:buNone/>
              <a:defRPr sz="2200"/>
            </a:lvl4pPr>
            <a:lvl5pPr indent="-228600" lvl="4" marL="2286000" algn="l">
              <a:lnSpc>
                <a:spcPct val="100000"/>
              </a:lnSpc>
              <a:spcBef>
                <a:spcPts val="0"/>
              </a:spcBef>
              <a:spcAft>
                <a:spcPts val="0"/>
              </a:spcAft>
              <a:buClr>
                <a:schemeClr val="dk1"/>
              </a:buClr>
              <a:buSzPts val="2200"/>
              <a:buFont typeface="Trebuchet MS"/>
              <a:buNone/>
              <a:defRPr sz="22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descr="Guide Dogs Logo" id="143" name="Google Shape;143;gd698752477_1_48" title="Guide Dogs Logo"/>
          <p:cNvPicPr preferRelativeResize="0"/>
          <p:nvPr/>
        </p:nvPicPr>
        <p:blipFill rotWithShape="1">
          <a:blip r:embed="rId2">
            <a:alphaModFix/>
          </a:blip>
          <a:srcRect b="0" l="0" r="0" t="0"/>
          <a:stretch/>
        </p:blipFill>
        <p:spPr>
          <a:xfrm>
            <a:off x="425450" y="6197670"/>
            <a:ext cx="835932" cy="360000"/>
          </a:xfrm>
          <a:prstGeom prst="rect">
            <a:avLst/>
          </a:prstGeom>
          <a:noFill/>
          <a:ln>
            <a:noFill/>
          </a:ln>
        </p:spPr>
      </p:pic>
    </p:spTree>
  </p:cSld>
  <p:clrMapOvr>
    <a:masterClrMapping/>
  </p:clrMapOvr>
  <p:extLst>
    <p:ext uri="{DCECCB84-F9BA-43D5-87BE-67443E8EF086}">
      <p15:sldGuideLst>
        <p15:guide id="1" orient="horz" pos="83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v9" showMasterSp="0">
  <p:cSld name="Divider v9">
    <p:spTree>
      <p:nvGrpSpPr>
        <p:cNvPr id="144" name="Shape 144"/>
        <p:cNvGrpSpPr/>
        <p:nvPr/>
      </p:nvGrpSpPr>
      <p:grpSpPr>
        <a:xfrm>
          <a:off x="0" y="0"/>
          <a:ext cx="0" cy="0"/>
          <a:chOff x="0" y="0"/>
          <a:chExt cx="0" cy="0"/>
        </a:xfrm>
      </p:grpSpPr>
      <p:sp>
        <p:nvSpPr>
          <p:cNvPr id="145" name="Google Shape;145;gd698752477_1_52" title="Decorative"/>
          <p:cNvSpPr/>
          <p:nvPr/>
        </p:nvSpPr>
        <p:spPr>
          <a:xfrm>
            <a:off x="-102" y="1"/>
            <a:ext cx="4927087" cy="6857847"/>
          </a:xfrm>
          <a:custGeom>
            <a:rect b="b" l="l" r="r" t="t"/>
            <a:pathLst>
              <a:path extrusionOk="0" h="6857847" w="492708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accent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46" name="Google Shape;146;gd698752477_1_52"/>
          <p:cNvSpPr txBox="1"/>
          <p:nvPr>
            <p:ph idx="1" type="body"/>
          </p:nvPr>
        </p:nvSpPr>
        <p:spPr>
          <a:xfrm>
            <a:off x="424799" y="1327150"/>
            <a:ext cx="4147201" cy="4570342"/>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3200"/>
              <a:buNone/>
              <a:defRPr sz="3200">
                <a:solidFill>
                  <a:schemeClr val="dk1"/>
                </a:solidFill>
                <a:latin typeface="Trebuchet MS"/>
                <a:ea typeface="Trebuchet MS"/>
                <a:cs typeface="Trebuchet MS"/>
                <a:sym typeface="Trebuchet MS"/>
              </a:defRPr>
            </a:lvl1pPr>
            <a:lvl2pPr indent="-228600" lvl="1" marL="914400" algn="l">
              <a:lnSpc>
                <a:spcPct val="100000"/>
              </a:lnSpc>
              <a:spcBef>
                <a:spcPts val="1200"/>
              </a:spcBef>
              <a:spcAft>
                <a:spcPts val="0"/>
              </a:spcAft>
              <a:buClr>
                <a:schemeClr val="dk1"/>
              </a:buClr>
              <a:buSzPts val="2200"/>
              <a:buFont typeface="Trebuchet MS"/>
              <a:buNone/>
              <a:defRPr sz="2200">
                <a:solidFill>
                  <a:schemeClr val="dk1"/>
                </a:solidFill>
              </a:defRPr>
            </a:lvl2pPr>
            <a:lvl3pPr indent="-228600" lvl="2" marL="1371600" algn="l">
              <a:lnSpc>
                <a:spcPct val="100000"/>
              </a:lnSpc>
              <a:spcBef>
                <a:spcPts val="0"/>
              </a:spcBef>
              <a:spcAft>
                <a:spcPts val="0"/>
              </a:spcAft>
              <a:buClr>
                <a:schemeClr val="dk1"/>
              </a:buClr>
              <a:buSzPts val="2200"/>
              <a:buFont typeface="Trebuchet MS"/>
              <a:buNone/>
              <a:defRPr sz="2200"/>
            </a:lvl3pPr>
            <a:lvl4pPr indent="-228600" lvl="3" marL="1828800" algn="l">
              <a:lnSpc>
                <a:spcPct val="100000"/>
              </a:lnSpc>
              <a:spcBef>
                <a:spcPts val="0"/>
              </a:spcBef>
              <a:spcAft>
                <a:spcPts val="0"/>
              </a:spcAft>
              <a:buClr>
                <a:schemeClr val="dk1"/>
              </a:buClr>
              <a:buSzPts val="2200"/>
              <a:buFont typeface="Trebuchet MS"/>
              <a:buNone/>
              <a:defRPr sz="2200"/>
            </a:lvl4pPr>
            <a:lvl5pPr indent="-228600" lvl="4" marL="2286000" algn="l">
              <a:lnSpc>
                <a:spcPct val="100000"/>
              </a:lnSpc>
              <a:spcBef>
                <a:spcPts val="0"/>
              </a:spcBef>
              <a:spcAft>
                <a:spcPts val="0"/>
              </a:spcAft>
              <a:buClr>
                <a:schemeClr val="dk1"/>
              </a:buClr>
              <a:buSzPts val="2200"/>
              <a:buFont typeface="Trebuchet MS"/>
              <a:buNone/>
              <a:defRPr sz="22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47" name="Google Shape;147;gd698752477_1_52"/>
          <p:cNvSpPr/>
          <p:nvPr>
            <p:ph idx="2" type="pic"/>
          </p:nvPr>
        </p:nvSpPr>
        <p:spPr>
          <a:xfrm>
            <a:off x="4181728" y="-1"/>
            <a:ext cx="4962272" cy="6858000"/>
          </a:xfrm>
          <a:prstGeom prst="rect">
            <a:avLst/>
          </a:prstGeom>
          <a:noFill/>
          <a:ln>
            <a:noFill/>
          </a:ln>
        </p:spPr>
        <p:txBody>
          <a:bodyPr anchorCtr="1" anchor="ctr" bIns="720000" lIns="0" spcFirstLastPara="1" rIns="0" wrap="square" tIns="0">
            <a:noAutofit/>
          </a:bodyPr>
          <a:lstStyle>
            <a:lvl1pPr lvl="0" marR="0" rtl="0" algn="l">
              <a:lnSpc>
                <a:spcPct val="100000"/>
              </a:lnSpc>
              <a:spcBef>
                <a:spcPts val="1800"/>
              </a:spcBef>
              <a:spcAft>
                <a:spcPts val="0"/>
              </a:spcAft>
              <a:buClr>
                <a:schemeClr val="dk1"/>
              </a:buClr>
              <a:buSzPts val="1800"/>
              <a:buFont typeface="Arial"/>
              <a:buNone/>
              <a:defRPr b="0" i="0" sz="1800" u="none" cap="none" strike="noStrike">
                <a:solidFill>
                  <a:schemeClr val="dk1"/>
                </a:solidFill>
                <a:latin typeface="Trebuchet MS"/>
                <a:ea typeface="Trebuchet MS"/>
                <a:cs typeface="Trebuchet MS"/>
                <a:sym typeface="Trebuchet MS"/>
              </a:defRPr>
            </a:lvl1pPr>
            <a:lvl2pPr lvl="1" marR="0" rtl="0" algn="l">
              <a:lnSpc>
                <a:spcPct val="100000"/>
              </a:lnSpc>
              <a:spcBef>
                <a:spcPts val="12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9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800"/>
              <a:buFont typeface="Trebuchet MS"/>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1800"/>
              </a:spcBef>
              <a:spcAft>
                <a:spcPts val="0"/>
              </a:spcAft>
              <a:buClr>
                <a:schemeClr val="dk1"/>
              </a:buClr>
              <a:buSzPts val="1000"/>
              <a:buFont typeface="Trebuchet MS"/>
              <a:buNone/>
              <a:defRPr b="0" i="0" sz="1000" u="none" cap="none" strike="noStrike">
                <a:solidFill>
                  <a:schemeClr val="dk1"/>
                </a:solidFill>
                <a:latin typeface="Trebuchet MS"/>
                <a:ea typeface="Trebuchet MS"/>
                <a:cs typeface="Trebuchet MS"/>
                <a:sym typeface="Trebuchet MS"/>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9pPr>
          </a:lstStyle>
          <a:p/>
        </p:txBody>
      </p:sp>
      <p:pic>
        <p:nvPicPr>
          <p:cNvPr descr="Guide Dogs Logo" id="148" name="Google Shape;148;gd698752477_1_52" title="Guide Dogs Logo"/>
          <p:cNvPicPr preferRelativeResize="0"/>
          <p:nvPr/>
        </p:nvPicPr>
        <p:blipFill rotWithShape="1">
          <a:blip r:embed="rId2">
            <a:alphaModFix/>
          </a:blip>
          <a:srcRect b="0" l="0" r="0" t="0"/>
          <a:stretch/>
        </p:blipFill>
        <p:spPr>
          <a:xfrm>
            <a:off x="425450" y="6197670"/>
            <a:ext cx="835932" cy="360000"/>
          </a:xfrm>
          <a:prstGeom prst="rect">
            <a:avLst/>
          </a:prstGeom>
          <a:noFill/>
          <a:ln>
            <a:noFill/>
          </a:ln>
        </p:spPr>
      </p:pic>
    </p:spTree>
  </p:cSld>
  <p:clrMapOvr>
    <a:masterClrMapping/>
  </p:clrMapOvr>
  <p:extLst>
    <p:ext uri="{DCECCB84-F9BA-43D5-87BE-67443E8EF086}">
      <p15:sldGuideLst>
        <p15:guide id="1" orient="horz" pos="83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v10" showMasterSp="0">
  <p:cSld name="Divider v10">
    <p:bg>
      <p:bgPr>
        <a:solidFill>
          <a:schemeClr val="accent5"/>
        </a:solidFill>
      </p:bgPr>
    </p:bg>
    <p:spTree>
      <p:nvGrpSpPr>
        <p:cNvPr id="149" name="Shape 149"/>
        <p:cNvGrpSpPr/>
        <p:nvPr/>
      </p:nvGrpSpPr>
      <p:grpSpPr>
        <a:xfrm>
          <a:off x="0" y="0"/>
          <a:ext cx="0" cy="0"/>
          <a:chOff x="0" y="0"/>
          <a:chExt cx="0" cy="0"/>
        </a:xfrm>
      </p:grpSpPr>
      <p:sp>
        <p:nvSpPr>
          <p:cNvPr id="150" name="Google Shape;150;gd698752477_1_57" title="Decorative"/>
          <p:cNvSpPr/>
          <p:nvPr/>
        </p:nvSpPr>
        <p:spPr>
          <a:xfrm>
            <a:off x="-102" y="1"/>
            <a:ext cx="4927087" cy="6857847"/>
          </a:xfrm>
          <a:custGeom>
            <a:rect b="b" l="l" r="r" t="t"/>
            <a:pathLst>
              <a:path extrusionOk="0" h="6857847" w="492708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dk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51" name="Google Shape;151;gd698752477_1_57"/>
          <p:cNvSpPr txBox="1"/>
          <p:nvPr>
            <p:ph idx="1" type="body"/>
          </p:nvPr>
        </p:nvSpPr>
        <p:spPr>
          <a:xfrm>
            <a:off x="424799" y="1327150"/>
            <a:ext cx="4147201" cy="4570342"/>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lt1"/>
              </a:buClr>
              <a:buSzPts val="3200"/>
              <a:buNone/>
              <a:defRPr sz="3200">
                <a:solidFill>
                  <a:schemeClr val="lt1"/>
                </a:solidFill>
                <a:latin typeface="Trebuchet MS"/>
                <a:ea typeface="Trebuchet MS"/>
                <a:cs typeface="Trebuchet MS"/>
                <a:sym typeface="Trebuchet MS"/>
              </a:defRPr>
            </a:lvl1pPr>
            <a:lvl2pPr indent="-228600" lvl="1" marL="914400" algn="l">
              <a:lnSpc>
                <a:spcPct val="100000"/>
              </a:lnSpc>
              <a:spcBef>
                <a:spcPts val="1200"/>
              </a:spcBef>
              <a:spcAft>
                <a:spcPts val="0"/>
              </a:spcAft>
              <a:buClr>
                <a:schemeClr val="lt1"/>
              </a:buClr>
              <a:buSzPts val="2200"/>
              <a:buFont typeface="Trebuchet MS"/>
              <a:buNone/>
              <a:defRPr sz="2200">
                <a:solidFill>
                  <a:schemeClr val="lt1"/>
                </a:solidFill>
              </a:defRPr>
            </a:lvl2pPr>
            <a:lvl3pPr indent="-228600" lvl="2" marL="1371600" algn="l">
              <a:lnSpc>
                <a:spcPct val="100000"/>
              </a:lnSpc>
              <a:spcBef>
                <a:spcPts val="0"/>
              </a:spcBef>
              <a:spcAft>
                <a:spcPts val="0"/>
              </a:spcAft>
              <a:buClr>
                <a:schemeClr val="dk1"/>
              </a:buClr>
              <a:buSzPts val="2200"/>
              <a:buFont typeface="Trebuchet MS"/>
              <a:buNone/>
              <a:defRPr sz="2200"/>
            </a:lvl3pPr>
            <a:lvl4pPr indent="-228600" lvl="3" marL="1828800" algn="l">
              <a:lnSpc>
                <a:spcPct val="100000"/>
              </a:lnSpc>
              <a:spcBef>
                <a:spcPts val="0"/>
              </a:spcBef>
              <a:spcAft>
                <a:spcPts val="0"/>
              </a:spcAft>
              <a:buClr>
                <a:schemeClr val="dk1"/>
              </a:buClr>
              <a:buSzPts val="2200"/>
              <a:buFont typeface="Trebuchet MS"/>
              <a:buNone/>
              <a:defRPr sz="2200"/>
            </a:lvl4pPr>
            <a:lvl5pPr indent="-228600" lvl="4" marL="2286000" algn="l">
              <a:lnSpc>
                <a:spcPct val="100000"/>
              </a:lnSpc>
              <a:spcBef>
                <a:spcPts val="0"/>
              </a:spcBef>
              <a:spcAft>
                <a:spcPts val="0"/>
              </a:spcAft>
              <a:buClr>
                <a:schemeClr val="dk1"/>
              </a:buClr>
              <a:buSzPts val="2200"/>
              <a:buFont typeface="Trebuchet MS"/>
              <a:buNone/>
              <a:defRPr sz="22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descr="Guide Dogs Logo" id="152" name="Google Shape;152;gd698752477_1_57" title="Guide Dogs Logo"/>
          <p:cNvPicPr preferRelativeResize="0"/>
          <p:nvPr/>
        </p:nvPicPr>
        <p:blipFill rotWithShape="1">
          <a:blip r:embed="rId2">
            <a:alphaModFix/>
          </a:blip>
          <a:srcRect b="0" l="0" r="0" t="0"/>
          <a:stretch/>
        </p:blipFill>
        <p:spPr>
          <a:xfrm>
            <a:off x="425450" y="6197670"/>
            <a:ext cx="835932" cy="360000"/>
          </a:xfrm>
          <a:prstGeom prst="rect">
            <a:avLst/>
          </a:prstGeom>
          <a:noFill/>
          <a:ln>
            <a:noFill/>
          </a:ln>
        </p:spPr>
      </p:pic>
    </p:spTree>
  </p:cSld>
  <p:clrMapOvr>
    <a:masterClrMapping/>
  </p:clrMapOvr>
  <p:extLst>
    <p:ext uri="{DCECCB84-F9BA-43D5-87BE-67443E8EF086}">
      <p15:sldGuideLst>
        <p15:guide id="1" orient="horz" pos="8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v2" showMasterSp="0">
  <p:cSld name="Divider v2">
    <p:bg>
      <p:bgPr>
        <a:solidFill>
          <a:schemeClr val="accent1"/>
        </a:solidFill>
      </p:bgPr>
    </p:bg>
    <p:spTree>
      <p:nvGrpSpPr>
        <p:cNvPr id="25" name="Shape 25"/>
        <p:cNvGrpSpPr/>
        <p:nvPr/>
      </p:nvGrpSpPr>
      <p:grpSpPr>
        <a:xfrm>
          <a:off x="0" y="0"/>
          <a:ext cx="0" cy="0"/>
          <a:chOff x="0" y="0"/>
          <a:chExt cx="0" cy="0"/>
        </a:xfrm>
      </p:grpSpPr>
      <p:sp>
        <p:nvSpPr>
          <p:cNvPr id="26" name="Google Shape;26;p10" title="Decorative"/>
          <p:cNvSpPr/>
          <p:nvPr/>
        </p:nvSpPr>
        <p:spPr>
          <a:xfrm>
            <a:off x="-102" y="1"/>
            <a:ext cx="4927087" cy="6857847"/>
          </a:xfrm>
          <a:custGeom>
            <a:rect b="b" l="l" r="r" t="t"/>
            <a:pathLst>
              <a:path extrusionOk="0" h="6857847" w="492708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dk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chemeClr val="dk1"/>
              </a:solidFill>
              <a:latin typeface="Arial"/>
              <a:ea typeface="Arial"/>
              <a:cs typeface="Arial"/>
              <a:sym typeface="Arial"/>
            </a:endParaRPr>
          </a:p>
        </p:txBody>
      </p:sp>
      <p:sp>
        <p:nvSpPr>
          <p:cNvPr id="27" name="Google Shape;27;p10"/>
          <p:cNvSpPr txBox="1"/>
          <p:nvPr>
            <p:ph idx="1" type="body"/>
          </p:nvPr>
        </p:nvSpPr>
        <p:spPr>
          <a:xfrm>
            <a:off x="424799" y="1327150"/>
            <a:ext cx="4147201" cy="4570342"/>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lt1"/>
              </a:buClr>
              <a:buSzPts val="3200"/>
              <a:buNone/>
              <a:defRPr sz="3200">
                <a:solidFill>
                  <a:schemeClr val="lt1"/>
                </a:solidFill>
                <a:latin typeface="Trebuchet MS"/>
                <a:ea typeface="Trebuchet MS"/>
                <a:cs typeface="Trebuchet MS"/>
                <a:sym typeface="Trebuchet MS"/>
              </a:defRPr>
            </a:lvl1pPr>
            <a:lvl2pPr indent="-228600" lvl="1" marL="914400" algn="l">
              <a:lnSpc>
                <a:spcPct val="100000"/>
              </a:lnSpc>
              <a:spcBef>
                <a:spcPts val="1200"/>
              </a:spcBef>
              <a:spcAft>
                <a:spcPts val="0"/>
              </a:spcAft>
              <a:buClr>
                <a:schemeClr val="lt1"/>
              </a:buClr>
              <a:buSzPts val="2200"/>
              <a:buFont typeface="Trebuchet MS"/>
              <a:buNone/>
              <a:defRPr sz="2200">
                <a:solidFill>
                  <a:schemeClr val="lt1"/>
                </a:solidFill>
              </a:defRPr>
            </a:lvl2pPr>
            <a:lvl3pPr indent="-228600" lvl="2" marL="1371600" algn="l">
              <a:lnSpc>
                <a:spcPct val="100000"/>
              </a:lnSpc>
              <a:spcBef>
                <a:spcPts val="0"/>
              </a:spcBef>
              <a:spcAft>
                <a:spcPts val="0"/>
              </a:spcAft>
              <a:buClr>
                <a:schemeClr val="dk1"/>
              </a:buClr>
              <a:buSzPts val="2200"/>
              <a:buFont typeface="Trebuchet MS"/>
              <a:buNone/>
              <a:defRPr sz="2200"/>
            </a:lvl3pPr>
            <a:lvl4pPr indent="-228600" lvl="3" marL="1828800" algn="l">
              <a:lnSpc>
                <a:spcPct val="100000"/>
              </a:lnSpc>
              <a:spcBef>
                <a:spcPts val="0"/>
              </a:spcBef>
              <a:spcAft>
                <a:spcPts val="0"/>
              </a:spcAft>
              <a:buClr>
                <a:schemeClr val="dk1"/>
              </a:buClr>
              <a:buSzPts val="2200"/>
              <a:buFont typeface="Trebuchet MS"/>
              <a:buNone/>
              <a:defRPr sz="2200"/>
            </a:lvl4pPr>
            <a:lvl5pPr indent="-228600" lvl="4" marL="2286000" algn="l">
              <a:lnSpc>
                <a:spcPct val="100000"/>
              </a:lnSpc>
              <a:spcBef>
                <a:spcPts val="0"/>
              </a:spcBef>
              <a:spcAft>
                <a:spcPts val="0"/>
              </a:spcAft>
              <a:buClr>
                <a:schemeClr val="dk1"/>
              </a:buClr>
              <a:buSzPts val="2200"/>
              <a:buFont typeface="Trebuchet MS"/>
              <a:buNone/>
              <a:defRPr sz="22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descr="Guide Dogs Logo" id="28" name="Google Shape;28;p10" title="Guide Dogs Logo"/>
          <p:cNvPicPr preferRelativeResize="0"/>
          <p:nvPr/>
        </p:nvPicPr>
        <p:blipFill rotWithShape="1">
          <a:blip r:embed="rId2">
            <a:alphaModFix/>
          </a:blip>
          <a:srcRect b="0" l="0" r="0" t="0"/>
          <a:stretch/>
        </p:blipFill>
        <p:spPr>
          <a:xfrm>
            <a:off x="425450" y="6197670"/>
            <a:ext cx="835932" cy="360000"/>
          </a:xfrm>
          <a:prstGeom prst="rect">
            <a:avLst/>
          </a:prstGeom>
          <a:noFill/>
          <a:ln>
            <a:noFill/>
          </a:ln>
        </p:spPr>
      </p:pic>
    </p:spTree>
  </p:cSld>
  <p:clrMapOvr>
    <a:masterClrMapping/>
  </p:clrMapOvr>
  <p:extLst>
    <p:ext uri="{DCECCB84-F9BA-43D5-87BE-67443E8EF086}">
      <p15:sldGuideLst>
        <p15:guide id="1" orient="horz" pos="83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v1">
  <p:cSld name="Title and content v1">
    <p:spTree>
      <p:nvGrpSpPr>
        <p:cNvPr id="153" name="Shape 153"/>
        <p:cNvGrpSpPr/>
        <p:nvPr/>
      </p:nvGrpSpPr>
      <p:grpSpPr>
        <a:xfrm>
          <a:off x="0" y="0"/>
          <a:ext cx="0" cy="0"/>
          <a:chOff x="0" y="0"/>
          <a:chExt cx="0" cy="0"/>
        </a:xfrm>
      </p:grpSpPr>
      <p:sp>
        <p:nvSpPr>
          <p:cNvPr id="154" name="Google Shape;154;gd698752477_1_61"/>
          <p:cNvSpPr txBox="1"/>
          <p:nvPr>
            <p:ph idx="1" type="body"/>
          </p:nvPr>
        </p:nvSpPr>
        <p:spPr>
          <a:xfrm>
            <a:off x="425450" y="295199"/>
            <a:ext cx="8294400" cy="9360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dk1"/>
              </a:buClr>
              <a:buSzPts val="3200"/>
              <a:buNone/>
              <a:defRPr sz="3200">
                <a:latin typeface="Trebuchet MS"/>
                <a:ea typeface="Trebuchet MS"/>
                <a:cs typeface="Trebuchet MS"/>
                <a:sym typeface="Trebuchet MS"/>
              </a:defRPr>
            </a:lvl1pPr>
            <a:lvl2pPr indent="-228600" lvl="1" marL="914400" algn="l">
              <a:lnSpc>
                <a:spcPct val="90000"/>
              </a:lnSpc>
              <a:spcBef>
                <a:spcPts val="0"/>
              </a:spcBef>
              <a:spcAft>
                <a:spcPts val="0"/>
              </a:spcAft>
              <a:buClr>
                <a:schemeClr val="dk1"/>
              </a:buClr>
              <a:buSzPts val="2200"/>
              <a:buFont typeface="Trebuchet MS"/>
              <a:buNone/>
              <a:defRPr sz="2200"/>
            </a:lvl2pPr>
            <a:lvl3pPr indent="-228600" lvl="2" marL="1371600" algn="l">
              <a:lnSpc>
                <a:spcPct val="100000"/>
              </a:lnSpc>
              <a:spcBef>
                <a:spcPts val="0"/>
              </a:spcBef>
              <a:spcAft>
                <a:spcPts val="0"/>
              </a:spcAft>
              <a:buClr>
                <a:schemeClr val="dk1"/>
              </a:buClr>
              <a:buSzPts val="2200"/>
              <a:buFont typeface="Trebuchet MS"/>
              <a:buNone/>
              <a:defRPr sz="2200"/>
            </a:lvl3pPr>
            <a:lvl4pPr indent="-228600" lvl="3" marL="1828800" algn="l">
              <a:lnSpc>
                <a:spcPct val="100000"/>
              </a:lnSpc>
              <a:spcBef>
                <a:spcPts val="0"/>
              </a:spcBef>
              <a:spcAft>
                <a:spcPts val="0"/>
              </a:spcAft>
              <a:buClr>
                <a:schemeClr val="dk1"/>
              </a:buClr>
              <a:buSzPts val="2200"/>
              <a:buFont typeface="Trebuchet MS"/>
              <a:buNone/>
              <a:defRPr sz="2200"/>
            </a:lvl4pPr>
            <a:lvl5pPr indent="-228600" lvl="4" marL="2286000" algn="l">
              <a:lnSpc>
                <a:spcPct val="100000"/>
              </a:lnSpc>
              <a:spcBef>
                <a:spcPts val="0"/>
              </a:spcBef>
              <a:spcAft>
                <a:spcPts val="0"/>
              </a:spcAft>
              <a:buClr>
                <a:schemeClr val="dk1"/>
              </a:buClr>
              <a:buSzPts val="2200"/>
              <a:buFont typeface="Trebuchet MS"/>
              <a:buNone/>
              <a:defRPr sz="22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55" name="Google Shape;155;gd698752477_1_61"/>
          <p:cNvSpPr txBox="1"/>
          <p:nvPr>
            <p:ph idx="2" type="body"/>
          </p:nvPr>
        </p:nvSpPr>
        <p:spPr>
          <a:xfrm>
            <a:off x="425450" y="1329994"/>
            <a:ext cx="8294400" cy="4564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800"/>
              </a:spcBef>
              <a:spcAft>
                <a:spcPts val="0"/>
              </a:spcAft>
              <a:buClr>
                <a:schemeClr val="dk1"/>
              </a:buClr>
              <a:buSzPts val="1800"/>
              <a:buNone/>
              <a:defRPr/>
            </a:lvl1pPr>
            <a:lvl2pPr indent="-342900" lvl="1" marL="914400" algn="l">
              <a:lnSpc>
                <a:spcPct val="100000"/>
              </a:lnSpc>
              <a:spcBef>
                <a:spcPts val="12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228600" lvl="3" marL="1828800" algn="l">
              <a:lnSpc>
                <a:spcPct val="100000"/>
              </a:lnSpc>
              <a:spcBef>
                <a:spcPts val="0"/>
              </a:spcBef>
              <a:spcAft>
                <a:spcPts val="0"/>
              </a:spcAft>
              <a:buClr>
                <a:schemeClr val="dk1"/>
              </a:buClr>
              <a:buSzPts val="1800"/>
              <a:buNone/>
              <a:defRPr/>
            </a:lvl4pPr>
            <a:lvl5pPr indent="-228600" lvl="4" marL="2286000" algn="l">
              <a:lnSpc>
                <a:spcPct val="100000"/>
              </a:lnSpc>
              <a:spcBef>
                <a:spcPts val="1800"/>
              </a:spcBef>
              <a:spcAft>
                <a:spcPts val="0"/>
              </a:spcAft>
              <a:buClr>
                <a:schemeClr val="dk1"/>
              </a:buClr>
              <a:buSzPts val="1800"/>
              <a:buNone/>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56" name="Google Shape;156;gd698752477_1_61" title="Decorative"/>
          <p:cNvSpPr txBox="1"/>
          <p:nvPr>
            <p:ph idx="11" type="ftr"/>
          </p:nvPr>
        </p:nvSpPr>
        <p:spPr>
          <a:xfrm>
            <a:off x="6346825" y="6416675"/>
            <a:ext cx="2085975" cy="1548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sz="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gd698752477_1_61" title="Decorative"/>
          <p:cNvSpPr txBox="1"/>
          <p:nvPr>
            <p:ph idx="12" type="sldNum"/>
          </p:nvPr>
        </p:nvSpPr>
        <p:spPr>
          <a:xfrm>
            <a:off x="8432800" y="6416675"/>
            <a:ext cx="287338" cy="1548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orient="horz" pos="216">
          <p15:clr>
            <a:srgbClr val="FBAE40"/>
          </p15:clr>
        </p15:guide>
        <p15:guide id="2" orient="horz" pos="4104">
          <p15:clr>
            <a:srgbClr val="FBAE40"/>
          </p15:clr>
        </p15:guide>
        <p15:guide id="3" orient="horz" pos="3714">
          <p15:clr>
            <a:srgbClr val="FBAE40"/>
          </p15:clr>
        </p15:guide>
        <p15:guide id="4" orient="horz" pos="83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v2" showMasterSp="0">
  <p:cSld name="Title and content v2">
    <p:bg>
      <p:bgPr>
        <a:solidFill>
          <a:schemeClr val="dk1"/>
        </a:solidFill>
      </p:bgPr>
    </p:bg>
    <p:spTree>
      <p:nvGrpSpPr>
        <p:cNvPr id="158" name="Shape 158"/>
        <p:cNvGrpSpPr/>
        <p:nvPr/>
      </p:nvGrpSpPr>
      <p:grpSpPr>
        <a:xfrm>
          <a:off x="0" y="0"/>
          <a:ext cx="0" cy="0"/>
          <a:chOff x="0" y="0"/>
          <a:chExt cx="0" cy="0"/>
        </a:xfrm>
      </p:grpSpPr>
      <p:sp>
        <p:nvSpPr>
          <p:cNvPr id="159" name="Google Shape;159;gd698752477_1_66"/>
          <p:cNvSpPr txBox="1"/>
          <p:nvPr>
            <p:ph idx="1" type="body"/>
          </p:nvPr>
        </p:nvSpPr>
        <p:spPr>
          <a:xfrm>
            <a:off x="425450" y="295199"/>
            <a:ext cx="8294400" cy="9360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lt1"/>
              </a:buClr>
              <a:buSzPts val="3200"/>
              <a:buNone/>
              <a:defRPr sz="3200">
                <a:solidFill>
                  <a:schemeClr val="lt1"/>
                </a:solidFill>
                <a:latin typeface="Trebuchet MS"/>
                <a:ea typeface="Trebuchet MS"/>
                <a:cs typeface="Trebuchet MS"/>
                <a:sym typeface="Trebuchet MS"/>
              </a:defRPr>
            </a:lvl1pPr>
            <a:lvl2pPr indent="-228600" lvl="1" marL="914400" algn="l">
              <a:lnSpc>
                <a:spcPct val="90000"/>
              </a:lnSpc>
              <a:spcBef>
                <a:spcPts val="0"/>
              </a:spcBef>
              <a:spcAft>
                <a:spcPts val="0"/>
              </a:spcAft>
              <a:buClr>
                <a:schemeClr val="lt1"/>
              </a:buClr>
              <a:buSzPts val="2200"/>
              <a:buFont typeface="Trebuchet MS"/>
              <a:buNone/>
              <a:defRPr sz="2200">
                <a:solidFill>
                  <a:schemeClr val="lt1"/>
                </a:solidFill>
              </a:defRPr>
            </a:lvl2pPr>
            <a:lvl3pPr indent="-228600" lvl="2" marL="1371600" algn="l">
              <a:lnSpc>
                <a:spcPct val="100000"/>
              </a:lnSpc>
              <a:spcBef>
                <a:spcPts val="0"/>
              </a:spcBef>
              <a:spcAft>
                <a:spcPts val="0"/>
              </a:spcAft>
              <a:buClr>
                <a:schemeClr val="dk1"/>
              </a:buClr>
              <a:buSzPts val="2200"/>
              <a:buFont typeface="Trebuchet MS"/>
              <a:buNone/>
              <a:defRPr sz="2200"/>
            </a:lvl3pPr>
            <a:lvl4pPr indent="-228600" lvl="3" marL="1828800" algn="l">
              <a:lnSpc>
                <a:spcPct val="100000"/>
              </a:lnSpc>
              <a:spcBef>
                <a:spcPts val="0"/>
              </a:spcBef>
              <a:spcAft>
                <a:spcPts val="0"/>
              </a:spcAft>
              <a:buClr>
                <a:schemeClr val="dk1"/>
              </a:buClr>
              <a:buSzPts val="2200"/>
              <a:buFont typeface="Trebuchet MS"/>
              <a:buNone/>
              <a:defRPr sz="2200"/>
            </a:lvl4pPr>
            <a:lvl5pPr indent="-228600" lvl="4" marL="2286000" algn="l">
              <a:lnSpc>
                <a:spcPct val="100000"/>
              </a:lnSpc>
              <a:spcBef>
                <a:spcPts val="0"/>
              </a:spcBef>
              <a:spcAft>
                <a:spcPts val="0"/>
              </a:spcAft>
              <a:buClr>
                <a:schemeClr val="dk1"/>
              </a:buClr>
              <a:buSzPts val="2200"/>
              <a:buFont typeface="Trebuchet MS"/>
              <a:buNone/>
              <a:defRPr sz="22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60" name="Google Shape;160;gd698752477_1_66"/>
          <p:cNvSpPr txBox="1"/>
          <p:nvPr>
            <p:ph idx="2" type="body"/>
          </p:nvPr>
        </p:nvSpPr>
        <p:spPr>
          <a:xfrm>
            <a:off x="425450" y="1329994"/>
            <a:ext cx="8294400" cy="4564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800"/>
              </a:spcBef>
              <a:spcAft>
                <a:spcPts val="0"/>
              </a:spcAft>
              <a:buClr>
                <a:schemeClr val="lt1"/>
              </a:buClr>
              <a:buSzPts val="1800"/>
              <a:buNone/>
              <a:defRPr>
                <a:solidFill>
                  <a:schemeClr val="lt1"/>
                </a:solidFill>
              </a:defRPr>
            </a:lvl1pPr>
            <a:lvl2pPr indent="-342900" lvl="1" marL="914400" algn="l">
              <a:lnSpc>
                <a:spcPct val="100000"/>
              </a:lnSpc>
              <a:spcBef>
                <a:spcPts val="1200"/>
              </a:spcBef>
              <a:spcAft>
                <a:spcPts val="0"/>
              </a:spcAft>
              <a:buClr>
                <a:schemeClr val="lt1"/>
              </a:buClr>
              <a:buSzPts val="1800"/>
              <a:buChar char="•"/>
              <a:defRPr>
                <a:solidFill>
                  <a:schemeClr val="lt1"/>
                </a:solidFill>
              </a:defRPr>
            </a:lvl2pPr>
            <a:lvl3pPr indent="-342900" lvl="2" marL="1371600" algn="l">
              <a:lnSpc>
                <a:spcPct val="100000"/>
              </a:lnSpc>
              <a:spcBef>
                <a:spcPts val="900"/>
              </a:spcBef>
              <a:spcAft>
                <a:spcPts val="0"/>
              </a:spcAft>
              <a:buClr>
                <a:schemeClr val="lt1"/>
              </a:buClr>
              <a:buSzPts val="1800"/>
              <a:buChar char="–"/>
              <a:defRPr>
                <a:solidFill>
                  <a:schemeClr val="lt1"/>
                </a:solidFill>
              </a:defRPr>
            </a:lvl3pPr>
            <a:lvl4pPr indent="-228600" lvl="3" marL="1828800" algn="l">
              <a:lnSpc>
                <a:spcPct val="100000"/>
              </a:lnSpc>
              <a:spcBef>
                <a:spcPts val="0"/>
              </a:spcBef>
              <a:spcAft>
                <a:spcPts val="0"/>
              </a:spcAft>
              <a:buClr>
                <a:schemeClr val="lt1"/>
              </a:buClr>
              <a:buSzPts val="1800"/>
              <a:buFont typeface="Trebuchet MS"/>
              <a:buNone/>
              <a:defRPr>
                <a:solidFill>
                  <a:schemeClr val="lt1"/>
                </a:solidFill>
              </a:defRPr>
            </a:lvl4pPr>
            <a:lvl5pPr indent="-228600" lvl="4" marL="2286000" algn="l">
              <a:lnSpc>
                <a:spcPct val="100000"/>
              </a:lnSpc>
              <a:spcBef>
                <a:spcPts val="1800"/>
              </a:spcBef>
              <a:spcAft>
                <a:spcPts val="0"/>
              </a:spcAft>
              <a:buClr>
                <a:schemeClr val="lt1"/>
              </a:buClr>
              <a:buSzPts val="1000"/>
              <a:buFont typeface="Trebuchet MS"/>
              <a:buNone/>
              <a:defRPr>
                <a:solidFill>
                  <a:schemeClr val="lt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descr="Guide Dogs Logo" id="161" name="Google Shape;161;gd698752477_1_66" title="Guide Dogs Logo"/>
          <p:cNvPicPr preferRelativeResize="0"/>
          <p:nvPr/>
        </p:nvPicPr>
        <p:blipFill rotWithShape="1">
          <a:blip r:embed="rId2">
            <a:alphaModFix/>
          </a:blip>
          <a:srcRect b="0" l="0" r="0" t="0"/>
          <a:stretch/>
        </p:blipFill>
        <p:spPr>
          <a:xfrm>
            <a:off x="425450" y="6197670"/>
            <a:ext cx="835932" cy="360000"/>
          </a:xfrm>
          <a:prstGeom prst="rect">
            <a:avLst/>
          </a:prstGeom>
          <a:noFill/>
          <a:ln>
            <a:noFill/>
          </a:ln>
        </p:spPr>
      </p:pic>
      <p:sp>
        <p:nvSpPr>
          <p:cNvPr id="162" name="Google Shape;162;gd698752477_1_66" title="Decorative"/>
          <p:cNvSpPr txBox="1"/>
          <p:nvPr>
            <p:ph idx="11" type="ftr"/>
          </p:nvPr>
        </p:nvSpPr>
        <p:spPr>
          <a:xfrm>
            <a:off x="6346825" y="6416675"/>
            <a:ext cx="2085975" cy="1548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sz="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3" name="Google Shape;163;gd698752477_1_66" title="Decorative"/>
          <p:cNvSpPr txBox="1"/>
          <p:nvPr>
            <p:ph idx="12" type="sldNum"/>
          </p:nvPr>
        </p:nvSpPr>
        <p:spPr>
          <a:xfrm>
            <a:off x="8432800" y="6416675"/>
            <a:ext cx="287338" cy="1548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orient="horz" pos="216">
          <p15:clr>
            <a:srgbClr val="FBAE40"/>
          </p15:clr>
        </p15:guide>
        <p15:guide id="2" orient="horz" pos="4104">
          <p15:clr>
            <a:srgbClr val="FBAE40"/>
          </p15:clr>
        </p15:guide>
        <p15:guide id="3" orient="horz" pos="3714">
          <p15:clr>
            <a:srgbClr val="FBAE40"/>
          </p15:clr>
        </p15:guide>
        <p15:guide id="4" orient="horz" pos="83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content">
  <p:cSld name="Two column content">
    <p:spTree>
      <p:nvGrpSpPr>
        <p:cNvPr id="164" name="Shape 164"/>
        <p:cNvGrpSpPr/>
        <p:nvPr/>
      </p:nvGrpSpPr>
      <p:grpSpPr>
        <a:xfrm>
          <a:off x="0" y="0"/>
          <a:ext cx="0" cy="0"/>
          <a:chOff x="0" y="0"/>
          <a:chExt cx="0" cy="0"/>
        </a:xfrm>
      </p:grpSpPr>
      <p:sp>
        <p:nvSpPr>
          <p:cNvPr id="165" name="Google Shape;165;gd698752477_1_72"/>
          <p:cNvSpPr txBox="1"/>
          <p:nvPr>
            <p:ph idx="1" type="body"/>
          </p:nvPr>
        </p:nvSpPr>
        <p:spPr>
          <a:xfrm>
            <a:off x="425450" y="295199"/>
            <a:ext cx="8294400" cy="9360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dk1"/>
              </a:buClr>
              <a:buSzPts val="3200"/>
              <a:buNone/>
              <a:defRPr sz="3200">
                <a:latin typeface="Trebuchet MS"/>
                <a:ea typeface="Trebuchet MS"/>
                <a:cs typeface="Trebuchet MS"/>
                <a:sym typeface="Trebuchet MS"/>
              </a:defRPr>
            </a:lvl1pPr>
            <a:lvl2pPr indent="-228600" lvl="1" marL="914400" algn="l">
              <a:lnSpc>
                <a:spcPct val="90000"/>
              </a:lnSpc>
              <a:spcBef>
                <a:spcPts val="0"/>
              </a:spcBef>
              <a:spcAft>
                <a:spcPts val="0"/>
              </a:spcAft>
              <a:buClr>
                <a:schemeClr val="dk1"/>
              </a:buClr>
              <a:buSzPts val="2200"/>
              <a:buFont typeface="Trebuchet MS"/>
              <a:buNone/>
              <a:defRPr sz="2200"/>
            </a:lvl2pPr>
            <a:lvl3pPr indent="-228600" lvl="2" marL="1371600" algn="l">
              <a:lnSpc>
                <a:spcPct val="100000"/>
              </a:lnSpc>
              <a:spcBef>
                <a:spcPts val="0"/>
              </a:spcBef>
              <a:spcAft>
                <a:spcPts val="0"/>
              </a:spcAft>
              <a:buClr>
                <a:schemeClr val="dk1"/>
              </a:buClr>
              <a:buSzPts val="2200"/>
              <a:buFont typeface="Trebuchet MS"/>
              <a:buNone/>
              <a:defRPr sz="2200"/>
            </a:lvl3pPr>
            <a:lvl4pPr indent="-228600" lvl="3" marL="1828800" algn="l">
              <a:lnSpc>
                <a:spcPct val="100000"/>
              </a:lnSpc>
              <a:spcBef>
                <a:spcPts val="0"/>
              </a:spcBef>
              <a:spcAft>
                <a:spcPts val="0"/>
              </a:spcAft>
              <a:buClr>
                <a:schemeClr val="dk1"/>
              </a:buClr>
              <a:buSzPts val="2200"/>
              <a:buFont typeface="Trebuchet MS"/>
              <a:buNone/>
              <a:defRPr sz="2200"/>
            </a:lvl4pPr>
            <a:lvl5pPr indent="-228600" lvl="4" marL="2286000" algn="l">
              <a:lnSpc>
                <a:spcPct val="100000"/>
              </a:lnSpc>
              <a:spcBef>
                <a:spcPts val="0"/>
              </a:spcBef>
              <a:spcAft>
                <a:spcPts val="0"/>
              </a:spcAft>
              <a:buClr>
                <a:schemeClr val="dk1"/>
              </a:buClr>
              <a:buSzPts val="2200"/>
              <a:buFont typeface="Trebuchet MS"/>
              <a:buNone/>
              <a:defRPr sz="22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66" name="Google Shape;166;gd698752477_1_72"/>
          <p:cNvSpPr txBox="1"/>
          <p:nvPr>
            <p:ph idx="2" type="body"/>
          </p:nvPr>
        </p:nvSpPr>
        <p:spPr>
          <a:xfrm>
            <a:off x="425450" y="1329994"/>
            <a:ext cx="4032250" cy="4564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800"/>
              </a:spcBef>
              <a:spcAft>
                <a:spcPts val="0"/>
              </a:spcAft>
              <a:buClr>
                <a:schemeClr val="dk1"/>
              </a:buClr>
              <a:buSzPts val="1800"/>
              <a:buNone/>
              <a:defRPr/>
            </a:lvl1pPr>
            <a:lvl2pPr indent="-342900" lvl="1" marL="914400" algn="l">
              <a:lnSpc>
                <a:spcPct val="100000"/>
              </a:lnSpc>
              <a:spcBef>
                <a:spcPts val="12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228600" lvl="3" marL="1828800" algn="l">
              <a:lnSpc>
                <a:spcPct val="100000"/>
              </a:lnSpc>
              <a:spcBef>
                <a:spcPts val="0"/>
              </a:spcBef>
              <a:spcAft>
                <a:spcPts val="0"/>
              </a:spcAft>
              <a:buClr>
                <a:schemeClr val="dk1"/>
              </a:buClr>
              <a:buSzPts val="1800"/>
              <a:buNone/>
              <a:defRPr/>
            </a:lvl4pPr>
            <a:lvl5pPr indent="-228600" lvl="4" marL="2286000" algn="l">
              <a:lnSpc>
                <a:spcPct val="100000"/>
              </a:lnSpc>
              <a:spcBef>
                <a:spcPts val="1800"/>
              </a:spcBef>
              <a:spcAft>
                <a:spcPts val="0"/>
              </a:spcAft>
              <a:buClr>
                <a:schemeClr val="dk1"/>
              </a:buClr>
              <a:buSzPts val="1800"/>
              <a:buNone/>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67" name="Google Shape;167;gd698752477_1_72"/>
          <p:cNvSpPr txBox="1"/>
          <p:nvPr>
            <p:ph idx="3" type="body"/>
          </p:nvPr>
        </p:nvSpPr>
        <p:spPr>
          <a:xfrm>
            <a:off x="4687600" y="1329994"/>
            <a:ext cx="4032250" cy="4564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800"/>
              </a:spcBef>
              <a:spcAft>
                <a:spcPts val="0"/>
              </a:spcAft>
              <a:buClr>
                <a:schemeClr val="dk1"/>
              </a:buClr>
              <a:buSzPts val="1800"/>
              <a:buNone/>
              <a:defRPr/>
            </a:lvl1pPr>
            <a:lvl2pPr indent="-342900" lvl="1" marL="914400" algn="l">
              <a:lnSpc>
                <a:spcPct val="100000"/>
              </a:lnSpc>
              <a:spcBef>
                <a:spcPts val="12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228600" lvl="3" marL="1828800" algn="l">
              <a:lnSpc>
                <a:spcPct val="100000"/>
              </a:lnSpc>
              <a:spcBef>
                <a:spcPts val="0"/>
              </a:spcBef>
              <a:spcAft>
                <a:spcPts val="0"/>
              </a:spcAft>
              <a:buClr>
                <a:schemeClr val="dk1"/>
              </a:buClr>
              <a:buSzPts val="1800"/>
              <a:buNone/>
              <a:defRPr/>
            </a:lvl4pPr>
            <a:lvl5pPr indent="-228600" lvl="4" marL="2286000" algn="l">
              <a:lnSpc>
                <a:spcPct val="100000"/>
              </a:lnSpc>
              <a:spcBef>
                <a:spcPts val="1800"/>
              </a:spcBef>
              <a:spcAft>
                <a:spcPts val="0"/>
              </a:spcAft>
              <a:buClr>
                <a:schemeClr val="dk1"/>
              </a:buClr>
              <a:buSzPts val="1800"/>
              <a:buNone/>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68" name="Google Shape;168;gd698752477_1_72" title="Decorative"/>
          <p:cNvSpPr txBox="1"/>
          <p:nvPr>
            <p:ph idx="11" type="ftr"/>
          </p:nvPr>
        </p:nvSpPr>
        <p:spPr>
          <a:xfrm>
            <a:off x="6346825" y="6416675"/>
            <a:ext cx="2085975" cy="1548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sz="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9" name="Google Shape;169;gd698752477_1_72" title="Decorative"/>
          <p:cNvSpPr txBox="1"/>
          <p:nvPr>
            <p:ph idx="12" type="sldNum"/>
          </p:nvPr>
        </p:nvSpPr>
        <p:spPr>
          <a:xfrm>
            <a:off x="8432800" y="6416675"/>
            <a:ext cx="287338" cy="1548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orient="horz" pos="216">
          <p15:clr>
            <a:srgbClr val="FBAE40"/>
          </p15:clr>
        </p15:guide>
        <p15:guide id="2" orient="horz" pos="4104">
          <p15:clr>
            <a:srgbClr val="FBAE40"/>
          </p15:clr>
        </p15:guide>
        <p15:guide id="3" orient="horz" pos="3714">
          <p15:clr>
            <a:srgbClr val="FBAE40"/>
          </p15:clr>
        </p15:guide>
        <p15:guide id="4" orient="horz" pos="836">
          <p15:clr>
            <a:srgbClr val="FBAE40"/>
          </p15:clr>
        </p15:guide>
        <p15:guide id="5" pos="2808">
          <p15:clr>
            <a:srgbClr val="FBAE40"/>
          </p15:clr>
        </p15:guide>
        <p15:guide id="6" pos="295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page image: Light background" showMasterSp="0">
  <p:cSld name="Full page image: Light background">
    <p:bg>
      <p:bgPr>
        <a:solidFill>
          <a:schemeClr val="dk1"/>
        </a:solidFill>
      </p:bgPr>
    </p:bg>
    <p:spTree>
      <p:nvGrpSpPr>
        <p:cNvPr id="170" name="Shape 170"/>
        <p:cNvGrpSpPr/>
        <p:nvPr/>
      </p:nvGrpSpPr>
      <p:grpSpPr>
        <a:xfrm>
          <a:off x="0" y="0"/>
          <a:ext cx="0" cy="0"/>
          <a:chOff x="0" y="0"/>
          <a:chExt cx="0" cy="0"/>
        </a:xfrm>
      </p:grpSpPr>
      <p:sp>
        <p:nvSpPr>
          <p:cNvPr id="171" name="Google Shape;171;gd698752477_1_78"/>
          <p:cNvSpPr/>
          <p:nvPr>
            <p:ph idx="2" type="pic"/>
          </p:nvPr>
        </p:nvSpPr>
        <p:spPr>
          <a:xfrm>
            <a:off x="2" y="2"/>
            <a:ext cx="9143998" cy="6857998"/>
          </a:xfrm>
          <a:prstGeom prst="rect">
            <a:avLst/>
          </a:prstGeom>
          <a:noFill/>
          <a:ln>
            <a:noFill/>
          </a:ln>
        </p:spPr>
        <p:txBody>
          <a:bodyPr anchorCtr="1" anchor="ctr" bIns="720000" lIns="0" spcFirstLastPara="1" rIns="0" wrap="square" tIns="0">
            <a:noAutofit/>
          </a:bodyPr>
          <a:lstStyle>
            <a:lvl1pPr lvl="0" marR="0" rtl="0" algn="l">
              <a:lnSpc>
                <a:spcPct val="100000"/>
              </a:lnSpc>
              <a:spcBef>
                <a:spcPts val="1800"/>
              </a:spcBef>
              <a:spcAft>
                <a:spcPts val="0"/>
              </a:spcAft>
              <a:buClr>
                <a:schemeClr val="lt1"/>
              </a:buClr>
              <a:buSzPts val="1800"/>
              <a:buFont typeface="Arial"/>
              <a:buNone/>
              <a:defRPr b="0" i="0" sz="1800" u="none" cap="none" strike="noStrike">
                <a:solidFill>
                  <a:schemeClr val="lt1"/>
                </a:solidFill>
                <a:latin typeface="Trebuchet MS"/>
                <a:ea typeface="Trebuchet MS"/>
                <a:cs typeface="Trebuchet MS"/>
                <a:sym typeface="Trebuchet MS"/>
              </a:defRPr>
            </a:lvl1pPr>
            <a:lvl2pPr lvl="1" marR="0" rtl="0" algn="l">
              <a:lnSpc>
                <a:spcPct val="100000"/>
              </a:lnSpc>
              <a:spcBef>
                <a:spcPts val="12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9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800"/>
              <a:buFont typeface="Trebuchet MS"/>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1800"/>
              </a:spcBef>
              <a:spcAft>
                <a:spcPts val="0"/>
              </a:spcAft>
              <a:buClr>
                <a:schemeClr val="dk1"/>
              </a:buClr>
              <a:buSzPts val="1000"/>
              <a:buFont typeface="Trebuchet MS"/>
              <a:buNone/>
              <a:defRPr b="0" i="0" sz="1000" u="none" cap="none" strike="noStrike">
                <a:solidFill>
                  <a:schemeClr val="dk1"/>
                </a:solidFill>
                <a:latin typeface="Trebuchet MS"/>
                <a:ea typeface="Trebuchet MS"/>
                <a:cs typeface="Trebuchet MS"/>
                <a:sym typeface="Trebuchet MS"/>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9pPr>
          </a:lstStyle>
          <a:p/>
        </p:txBody>
      </p:sp>
      <p:sp>
        <p:nvSpPr>
          <p:cNvPr id="172" name="Google Shape;172;gd698752477_1_78" title="Decorative"/>
          <p:cNvSpPr txBox="1"/>
          <p:nvPr>
            <p:ph idx="11" type="ftr"/>
          </p:nvPr>
        </p:nvSpPr>
        <p:spPr>
          <a:xfrm>
            <a:off x="6346825" y="6416675"/>
            <a:ext cx="2085975" cy="1548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sz="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gd698752477_1_78" title="Decorative"/>
          <p:cNvSpPr txBox="1"/>
          <p:nvPr>
            <p:ph idx="12" type="sldNum"/>
          </p:nvPr>
        </p:nvSpPr>
        <p:spPr>
          <a:xfrm>
            <a:off x="8432800" y="6416675"/>
            <a:ext cx="287338" cy="1548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ull page image: Dark background" showMasterSp="0">
  <p:cSld name="1_Full page image: Dark background">
    <p:bg>
      <p:bgPr>
        <a:solidFill>
          <a:schemeClr val="accent1"/>
        </a:solidFill>
      </p:bgPr>
    </p:bg>
    <p:spTree>
      <p:nvGrpSpPr>
        <p:cNvPr id="174" name="Shape 174"/>
        <p:cNvGrpSpPr/>
        <p:nvPr/>
      </p:nvGrpSpPr>
      <p:grpSpPr>
        <a:xfrm>
          <a:off x="0" y="0"/>
          <a:ext cx="0" cy="0"/>
          <a:chOff x="0" y="0"/>
          <a:chExt cx="0" cy="0"/>
        </a:xfrm>
      </p:grpSpPr>
      <p:sp>
        <p:nvSpPr>
          <p:cNvPr id="175" name="Google Shape;175;gd698752477_1_82"/>
          <p:cNvSpPr/>
          <p:nvPr>
            <p:ph idx="2" type="pic"/>
          </p:nvPr>
        </p:nvSpPr>
        <p:spPr>
          <a:xfrm>
            <a:off x="2" y="2"/>
            <a:ext cx="9143998" cy="6857998"/>
          </a:xfrm>
          <a:prstGeom prst="rect">
            <a:avLst/>
          </a:prstGeom>
          <a:noFill/>
          <a:ln>
            <a:noFill/>
          </a:ln>
        </p:spPr>
        <p:txBody>
          <a:bodyPr anchorCtr="1" anchor="ctr" bIns="720000" lIns="0" spcFirstLastPara="1" rIns="0" wrap="square" tIns="0">
            <a:noAutofit/>
          </a:bodyPr>
          <a:lstStyle>
            <a:lvl1pPr lvl="0" marR="0" rtl="0" algn="l">
              <a:lnSpc>
                <a:spcPct val="100000"/>
              </a:lnSpc>
              <a:spcBef>
                <a:spcPts val="1800"/>
              </a:spcBef>
              <a:spcAft>
                <a:spcPts val="0"/>
              </a:spcAft>
              <a:buClr>
                <a:schemeClr val="dk1"/>
              </a:buClr>
              <a:buSzPts val="1800"/>
              <a:buFont typeface="Arial"/>
              <a:buNone/>
              <a:defRPr b="0" i="0" sz="1800" u="none" cap="none" strike="noStrike">
                <a:solidFill>
                  <a:schemeClr val="dk1"/>
                </a:solidFill>
                <a:latin typeface="Trebuchet MS"/>
                <a:ea typeface="Trebuchet MS"/>
                <a:cs typeface="Trebuchet MS"/>
                <a:sym typeface="Trebuchet MS"/>
              </a:defRPr>
            </a:lvl1pPr>
            <a:lvl2pPr lvl="1" marR="0" rtl="0" algn="l">
              <a:lnSpc>
                <a:spcPct val="100000"/>
              </a:lnSpc>
              <a:spcBef>
                <a:spcPts val="12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9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chemeClr val="dk1"/>
              </a:buClr>
              <a:buSzPts val="1800"/>
              <a:buFont typeface="Trebuchet MS"/>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1800"/>
              </a:spcBef>
              <a:spcAft>
                <a:spcPts val="0"/>
              </a:spcAft>
              <a:buClr>
                <a:schemeClr val="dk1"/>
              </a:buClr>
              <a:buSzPts val="1000"/>
              <a:buFont typeface="Trebuchet MS"/>
              <a:buNone/>
              <a:defRPr b="0" i="0" sz="1000" u="none" cap="none" strike="noStrike">
                <a:solidFill>
                  <a:schemeClr val="dk1"/>
                </a:solidFill>
                <a:latin typeface="Trebuchet MS"/>
                <a:ea typeface="Trebuchet MS"/>
                <a:cs typeface="Trebuchet MS"/>
                <a:sym typeface="Trebuchet MS"/>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9pPr>
          </a:lstStyle>
          <a:p/>
        </p:txBody>
      </p:sp>
      <p:sp>
        <p:nvSpPr>
          <p:cNvPr id="176" name="Google Shape;176;gd698752477_1_82" title="Decorative"/>
          <p:cNvSpPr txBox="1"/>
          <p:nvPr>
            <p:ph idx="11" type="ftr"/>
          </p:nvPr>
        </p:nvSpPr>
        <p:spPr>
          <a:xfrm>
            <a:off x="6346825" y="6416675"/>
            <a:ext cx="2085975" cy="1548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sz="8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7" name="Google Shape;177;gd698752477_1_82" title="Decorative"/>
          <p:cNvSpPr txBox="1"/>
          <p:nvPr>
            <p:ph idx="12" type="sldNum"/>
          </p:nvPr>
        </p:nvSpPr>
        <p:spPr>
          <a:xfrm>
            <a:off x="8432800" y="6416675"/>
            <a:ext cx="287338" cy="1548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solidFill>
          <a:schemeClr val="accent1"/>
        </a:solidFill>
      </p:bgPr>
    </p:bg>
    <p:spTree>
      <p:nvGrpSpPr>
        <p:cNvPr id="178" name="Shape 17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v1">
  <p:cSld name="Title and content v1">
    <p:spTree>
      <p:nvGrpSpPr>
        <p:cNvPr id="29" name="Shape 29"/>
        <p:cNvGrpSpPr/>
        <p:nvPr/>
      </p:nvGrpSpPr>
      <p:grpSpPr>
        <a:xfrm>
          <a:off x="0" y="0"/>
          <a:ext cx="0" cy="0"/>
          <a:chOff x="0" y="0"/>
          <a:chExt cx="0" cy="0"/>
        </a:xfrm>
      </p:grpSpPr>
      <p:sp>
        <p:nvSpPr>
          <p:cNvPr id="30" name="Google Shape;30;p7"/>
          <p:cNvSpPr txBox="1"/>
          <p:nvPr>
            <p:ph idx="1" type="body"/>
          </p:nvPr>
        </p:nvSpPr>
        <p:spPr>
          <a:xfrm>
            <a:off x="425450" y="295199"/>
            <a:ext cx="8294400" cy="9360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dk1"/>
              </a:buClr>
              <a:buSzPts val="3200"/>
              <a:buNone/>
              <a:defRPr sz="3200">
                <a:latin typeface="Trebuchet MS"/>
                <a:ea typeface="Trebuchet MS"/>
                <a:cs typeface="Trebuchet MS"/>
                <a:sym typeface="Trebuchet MS"/>
              </a:defRPr>
            </a:lvl1pPr>
            <a:lvl2pPr indent="-228600" lvl="1" marL="914400" algn="l">
              <a:lnSpc>
                <a:spcPct val="90000"/>
              </a:lnSpc>
              <a:spcBef>
                <a:spcPts val="0"/>
              </a:spcBef>
              <a:spcAft>
                <a:spcPts val="0"/>
              </a:spcAft>
              <a:buClr>
                <a:schemeClr val="dk1"/>
              </a:buClr>
              <a:buSzPts val="2200"/>
              <a:buFont typeface="Trebuchet MS"/>
              <a:buNone/>
              <a:defRPr sz="2200"/>
            </a:lvl2pPr>
            <a:lvl3pPr indent="-228600" lvl="2" marL="1371600" algn="l">
              <a:lnSpc>
                <a:spcPct val="100000"/>
              </a:lnSpc>
              <a:spcBef>
                <a:spcPts val="0"/>
              </a:spcBef>
              <a:spcAft>
                <a:spcPts val="0"/>
              </a:spcAft>
              <a:buClr>
                <a:schemeClr val="dk1"/>
              </a:buClr>
              <a:buSzPts val="2200"/>
              <a:buFont typeface="Trebuchet MS"/>
              <a:buNone/>
              <a:defRPr sz="2200"/>
            </a:lvl3pPr>
            <a:lvl4pPr indent="-228600" lvl="3" marL="1828800" algn="l">
              <a:lnSpc>
                <a:spcPct val="100000"/>
              </a:lnSpc>
              <a:spcBef>
                <a:spcPts val="0"/>
              </a:spcBef>
              <a:spcAft>
                <a:spcPts val="0"/>
              </a:spcAft>
              <a:buClr>
                <a:schemeClr val="dk1"/>
              </a:buClr>
              <a:buSzPts val="2200"/>
              <a:buFont typeface="Trebuchet MS"/>
              <a:buNone/>
              <a:defRPr sz="2200"/>
            </a:lvl4pPr>
            <a:lvl5pPr indent="-228600" lvl="4" marL="2286000" algn="l">
              <a:lnSpc>
                <a:spcPct val="100000"/>
              </a:lnSpc>
              <a:spcBef>
                <a:spcPts val="0"/>
              </a:spcBef>
              <a:spcAft>
                <a:spcPts val="0"/>
              </a:spcAft>
              <a:buClr>
                <a:schemeClr val="dk1"/>
              </a:buClr>
              <a:buSzPts val="2200"/>
              <a:buFont typeface="Trebuchet MS"/>
              <a:buNone/>
              <a:defRPr sz="22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1" name="Google Shape;31;p7"/>
          <p:cNvSpPr txBox="1"/>
          <p:nvPr>
            <p:ph idx="2" type="body"/>
          </p:nvPr>
        </p:nvSpPr>
        <p:spPr>
          <a:xfrm>
            <a:off x="425450" y="1329994"/>
            <a:ext cx="8294400" cy="4564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800"/>
              </a:spcBef>
              <a:spcAft>
                <a:spcPts val="0"/>
              </a:spcAft>
              <a:buClr>
                <a:schemeClr val="dk1"/>
              </a:buClr>
              <a:buSzPts val="1800"/>
              <a:buNone/>
              <a:defRPr/>
            </a:lvl1pPr>
            <a:lvl2pPr indent="-342900" lvl="1" marL="914400" algn="l">
              <a:lnSpc>
                <a:spcPct val="100000"/>
              </a:lnSpc>
              <a:spcBef>
                <a:spcPts val="1200"/>
              </a:spcBef>
              <a:spcAft>
                <a:spcPts val="0"/>
              </a:spcAft>
              <a:buClr>
                <a:schemeClr val="dk1"/>
              </a:buClr>
              <a:buSzPts val="1800"/>
              <a:buChar char="•"/>
              <a:defRPr/>
            </a:lvl2pPr>
            <a:lvl3pPr indent="-342900" lvl="2" marL="1371600" algn="l">
              <a:lnSpc>
                <a:spcPct val="100000"/>
              </a:lnSpc>
              <a:spcBef>
                <a:spcPts val="900"/>
              </a:spcBef>
              <a:spcAft>
                <a:spcPts val="0"/>
              </a:spcAft>
              <a:buClr>
                <a:schemeClr val="dk1"/>
              </a:buClr>
              <a:buSzPts val="1800"/>
              <a:buChar char="–"/>
              <a:defRPr/>
            </a:lvl3pPr>
            <a:lvl4pPr indent="-228600" lvl="3" marL="1828800" algn="l">
              <a:lnSpc>
                <a:spcPct val="100000"/>
              </a:lnSpc>
              <a:spcBef>
                <a:spcPts val="0"/>
              </a:spcBef>
              <a:spcAft>
                <a:spcPts val="0"/>
              </a:spcAft>
              <a:buClr>
                <a:schemeClr val="dk1"/>
              </a:buClr>
              <a:buSzPts val="1800"/>
              <a:buNone/>
              <a:defRPr/>
            </a:lvl4pPr>
            <a:lvl5pPr indent="-228600" lvl="4" marL="2286000" algn="l">
              <a:lnSpc>
                <a:spcPct val="100000"/>
              </a:lnSpc>
              <a:spcBef>
                <a:spcPts val="1800"/>
              </a:spcBef>
              <a:spcAft>
                <a:spcPts val="0"/>
              </a:spcAft>
              <a:buClr>
                <a:schemeClr val="dk1"/>
              </a:buClr>
              <a:buSzPts val="1800"/>
              <a:buNone/>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2" name="Google Shape;32;p7" title="Decorative"/>
          <p:cNvSpPr txBox="1"/>
          <p:nvPr>
            <p:ph idx="11" type="ftr"/>
          </p:nvPr>
        </p:nvSpPr>
        <p:spPr>
          <a:xfrm>
            <a:off x="6346825" y="6416675"/>
            <a:ext cx="2085975" cy="1548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sz="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7" title="Decorative"/>
          <p:cNvSpPr txBox="1"/>
          <p:nvPr>
            <p:ph idx="12" type="sldNum"/>
          </p:nvPr>
        </p:nvSpPr>
        <p:spPr>
          <a:xfrm>
            <a:off x="8432800" y="6416675"/>
            <a:ext cx="287338" cy="1548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orient="horz" pos="216">
          <p15:clr>
            <a:srgbClr val="FBAE40"/>
          </p15:clr>
        </p15:guide>
        <p15:guide id="2" orient="horz" pos="4104">
          <p15:clr>
            <a:srgbClr val="FBAE40"/>
          </p15:clr>
        </p15:guide>
        <p15:guide id="3" orient="horz" pos="3714">
          <p15:clr>
            <a:srgbClr val="FBAE40"/>
          </p15:clr>
        </p15:guide>
        <p15:guide id="4" orient="horz" pos="8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v4" showMasterSp="0">
  <p:cSld name="Divider v4">
    <p:bg>
      <p:bgPr>
        <a:solidFill>
          <a:schemeClr val="accent2"/>
        </a:solidFill>
      </p:bgPr>
    </p:bg>
    <p:spTree>
      <p:nvGrpSpPr>
        <p:cNvPr id="34" name="Shape 34"/>
        <p:cNvGrpSpPr/>
        <p:nvPr/>
      </p:nvGrpSpPr>
      <p:grpSpPr>
        <a:xfrm>
          <a:off x="0" y="0"/>
          <a:ext cx="0" cy="0"/>
          <a:chOff x="0" y="0"/>
          <a:chExt cx="0" cy="0"/>
        </a:xfrm>
      </p:grpSpPr>
      <p:sp>
        <p:nvSpPr>
          <p:cNvPr id="35" name="Google Shape;35;p12" title="Decorative"/>
          <p:cNvSpPr/>
          <p:nvPr/>
        </p:nvSpPr>
        <p:spPr>
          <a:xfrm>
            <a:off x="-102" y="1"/>
            <a:ext cx="4927087" cy="6857847"/>
          </a:xfrm>
          <a:custGeom>
            <a:rect b="b" l="l" r="r" t="t"/>
            <a:pathLst>
              <a:path extrusionOk="0" h="6857847" w="492708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dk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chemeClr val="dk1"/>
              </a:solidFill>
              <a:latin typeface="Arial"/>
              <a:ea typeface="Arial"/>
              <a:cs typeface="Arial"/>
              <a:sym typeface="Arial"/>
            </a:endParaRPr>
          </a:p>
        </p:txBody>
      </p:sp>
      <p:sp>
        <p:nvSpPr>
          <p:cNvPr id="36" name="Google Shape;36;p12"/>
          <p:cNvSpPr txBox="1"/>
          <p:nvPr>
            <p:ph idx="1" type="body"/>
          </p:nvPr>
        </p:nvSpPr>
        <p:spPr>
          <a:xfrm>
            <a:off x="424799" y="1327150"/>
            <a:ext cx="4147201" cy="4570342"/>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lt1"/>
              </a:buClr>
              <a:buSzPts val="3200"/>
              <a:buNone/>
              <a:defRPr sz="3200">
                <a:solidFill>
                  <a:schemeClr val="lt1"/>
                </a:solidFill>
                <a:latin typeface="Trebuchet MS"/>
                <a:ea typeface="Trebuchet MS"/>
                <a:cs typeface="Trebuchet MS"/>
                <a:sym typeface="Trebuchet MS"/>
              </a:defRPr>
            </a:lvl1pPr>
            <a:lvl2pPr indent="-228600" lvl="1" marL="914400" algn="l">
              <a:lnSpc>
                <a:spcPct val="100000"/>
              </a:lnSpc>
              <a:spcBef>
                <a:spcPts val="1200"/>
              </a:spcBef>
              <a:spcAft>
                <a:spcPts val="0"/>
              </a:spcAft>
              <a:buClr>
                <a:schemeClr val="lt1"/>
              </a:buClr>
              <a:buSzPts val="2200"/>
              <a:buFont typeface="Trebuchet MS"/>
              <a:buNone/>
              <a:defRPr sz="2200">
                <a:solidFill>
                  <a:schemeClr val="lt1"/>
                </a:solidFill>
              </a:defRPr>
            </a:lvl2pPr>
            <a:lvl3pPr indent="-228600" lvl="2" marL="1371600" algn="l">
              <a:lnSpc>
                <a:spcPct val="100000"/>
              </a:lnSpc>
              <a:spcBef>
                <a:spcPts val="0"/>
              </a:spcBef>
              <a:spcAft>
                <a:spcPts val="0"/>
              </a:spcAft>
              <a:buClr>
                <a:schemeClr val="dk1"/>
              </a:buClr>
              <a:buSzPts val="2200"/>
              <a:buFont typeface="Trebuchet MS"/>
              <a:buNone/>
              <a:defRPr sz="2200"/>
            </a:lvl3pPr>
            <a:lvl4pPr indent="-228600" lvl="3" marL="1828800" algn="l">
              <a:lnSpc>
                <a:spcPct val="100000"/>
              </a:lnSpc>
              <a:spcBef>
                <a:spcPts val="0"/>
              </a:spcBef>
              <a:spcAft>
                <a:spcPts val="0"/>
              </a:spcAft>
              <a:buClr>
                <a:schemeClr val="dk1"/>
              </a:buClr>
              <a:buSzPts val="2200"/>
              <a:buFont typeface="Trebuchet MS"/>
              <a:buNone/>
              <a:defRPr sz="2200"/>
            </a:lvl4pPr>
            <a:lvl5pPr indent="-228600" lvl="4" marL="2286000" algn="l">
              <a:lnSpc>
                <a:spcPct val="100000"/>
              </a:lnSpc>
              <a:spcBef>
                <a:spcPts val="0"/>
              </a:spcBef>
              <a:spcAft>
                <a:spcPts val="0"/>
              </a:spcAft>
              <a:buClr>
                <a:schemeClr val="dk1"/>
              </a:buClr>
              <a:buSzPts val="2200"/>
              <a:buFont typeface="Trebuchet MS"/>
              <a:buNone/>
              <a:defRPr sz="22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descr="Guide Dogs Logo" id="37" name="Google Shape;37;p12" title="Guide Dogs Logo"/>
          <p:cNvPicPr preferRelativeResize="0"/>
          <p:nvPr/>
        </p:nvPicPr>
        <p:blipFill rotWithShape="1">
          <a:blip r:embed="rId2">
            <a:alphaModFix/>
          </a:blip>
          <a:srcRect b="0" l="0" r="0" t="0"/>
          <a:stretch/>
        </p:blipFill>
        <p:spPr>
          <a:xfrm>
            <a:off x="425450" y="6197670"/>
            <a:ext cx="835932" cy="360000"/>
          </a:xfrm>
          <a:prstGeom prst="rect">
            <a:avLst/>
          </a:prstGeom>
          <a:noFill/>
          <a:ln>
            <a:noFill/>
          </a:ln>
        </p:spPr>
      </p:pic>
    </p:spTree>
  </p:cSld>
  <p:clrMapOvr>
    <a:masterClrMapping/>
  </p:clrMapOvr>
  <p:extLst>
    <p:ext uri="{DCECCB84-F9BA-43D5-87BE-67443E8EF086}">
      <p15:sldGuideLst>
        <p15:guide id="1" orient="horz" pos="8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v8" showMasterSp="0">
  <p:cSld name="Divider v8">
    <p:bg>
      <p:bgPr>
        <a:solidFill>
          <a:schemeClr val="accent4"/>
        </a:solidFill>
      </p:bgPr>
    </p:bg>
    <p:spTree>
      <p:nvGrpSpPr>
        <p:cNvPr id="38" name="Shape 38"/>
        <p:cNvGrpSpPr/>
        <p:nvPr/>
      </p:nvGrpSpPr>
      <p:grpSpPr>
        <a:xfrm>
          <a:off x="0" y="0"/>
          <a:ext cx="0" cy="0"/>
          <a:chOff x="0" y="0"/>
          <a:chExt cx="0" cy="0"/>
        </a:xfrm>
      </p:grpSpPr>
      <p:sp>
        <p:nvSpPr>
          <p:cNvPr id="39" name="Google Shape;39;p16" title="Decorative"/>
          <p:cNvSpPr/>
          <p:nvPr/>
        </p:nvSpPr>
        <p:spPr>
          <a:xfrm>
            <a:off x="-102" y="1"/>
            <a:ext cx="4927087" cy="6857847"/>
          </a:xfrm>
          <a:custGeom>
            <a:rect b="b" l="l" r="r" t="t"/>
            <a:pathLst>
              <a:path extrusionOk="0" h="6857847" w="492708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dk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chemeClr val="dk1"/>
              </a:solidFill>
              <a:latin typeface="Arial"/>
              <a:ea typeface="Arial"/>
              <a:cs typeface="Arial"/>
              <a:sym typeface="Arial"/>
            </a:endParaRPr>
          </a:p>
        </p:txBody>
      </p:sp>
      <p:sp>
        <p:nvSpPr>
          <p:cNvPr id="40" name="Google Shape;40;p16"/>
          <p:cNvSpPr txBox="1"/>
          <p:nvPr>
            <p:ph idx="1" type="body"/>
          </p:nvPr>
        </p:nvSpPr>
        <p:spPr>
          <a:xfrm>
            <a:off x="424799" y="1327150"/>
            <a:ext cx="4147201" cy="4570342"/>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lt1"/>
              </a:buClr>
              <a:buSzPts val="3200"/>
              <a:buNone/>
              <a:defRPr sz="3200">
                <a:solidFill>
                  <a:schemeClr val="lt1"/>
                </a:solidFill>
                <a:latin typeface="Trebuchet MS"/>
                <a:ea typeface="Trebuchet MS"/>
                <a:cs typeface="Trebuchet MS"/>
                <a:sym typeface="Trebuchet MS"/>
              </a:defRPr>
            </a:lvl1pPr>
            <a:lvl2pPr indent="-228600" lvl="1" marL="914400" algn="l">
              <a:lnSpc>
                <a:spcPct val="100000"/>
              </a:lnSpc>
              <a:spcBef>
                <a:spcPts val="1200"/>
              </a:spcBef>
              <a:spcAft>
                <a:spcPts val="0"/>
              </a:spcAft>
              <a:buClr>
                <a:schemeClr val="lt1"/>
              </a:buClr>
              <a:buSzPts val="2200"/>
              <a:buFont typeface="Trebuchet MS"/>
              <a:buNone/>
              <a:defRPr sz="2200">
                <a:solidFill>
                  <a:schemeClr val="lt1"/>
                </a:solidFill>
              </a:defRPr>
            </a:lvl2pPr>
            <a:lvl3pPr indent="-228600" lvl="2" marL="1371600" algn="l">
              <a:lnSpc>
                <a:spcPct val="100000"/>
              </a:lnSpc>
              <a:spcBef>
                <a:spcPts val="0"/>
              </a:spcBef>
              <a:spcAft>
                <a:spcPts val="0"/>
              </a:spcAft>
              <a:buClr>
                <a:schemeClr val="dk1"/>
              </a:buClr>
              <a:buSzPts val="2200"/>
              <a:buFont typeface="Trebuchet MS"/>
              <a:buNone/>
              <a:defRPr sz="2200"/>
            </a:lvl3pPr>
            <a:lvl4pPr indent="-228600" lvl="3" marL="1828800" algn="l">
              <a:lnSpc>
                <a:spcPct val="100000"/>
              </a:lnSpc>
              <a:spcBef>
                <a:spcPts val="0"/>
              </a:spcBef>
              <a:spcAft>
                <a:spcPts val="0"/>
              </a:spcAft>
              <a:buClr>
                <a:schemeClr val="dk1"/>
              </a:buClr>
              <a:buSzPts val="2200"/>
              <a:buFont typeface="Trebuchet MS"/>
              <a:buNone/>
              <a:defRPr sz="2200"/>
            </a:lvl4pPr>
            <a:lvl5pPr indent="-228600" lvl="4" marL="2286000" algn="l">
              <a:lnSpc>
                <a:spcPct val="100000"/>
              </a:lnSpc>
              <a:spcBef>
                <a:spcPts val="0"/>
              </a:spcBef>
              <a:spcAft>
                <a:spcPts val="0"/>
              </a:spcAft>
              <a:buClr>
                <a:schemeClr val="dk1"/>
              </a:buClr>
              <a:buSzPts val="2200"/>
              <a:buFont typeface="Trebuchet MS"/>
              <a:buNone/>
              <a:defRPr sz="22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descr="Guide Dogs Logo" id="41" name="Google Shape;41;p16" title="Guide Dogs Logo"/>
          <p:cNvPicPr preferRelativeResize="0"/>
          <p:nvPr/>
        </p:nvPicPr>
        <p:blipFill rotWithShape="1">
          <a:blip r:embed="rId2">
            <a:alphaModFix/>
          </a:blip>
          <a:srcRect b="0" l="0" r="0" t="0"/>
          <a:stretch/>
        </p:blipFill>
        <p:spPr>
          <a:xfrm>
            <a:off x="425450" y="6197670"/>
            <a:ext cx="835932" cy="360000"/>
          </a:xfrm>
          <a:prstGeom prst="rect">
            <a:avLst/>
          </a:prstGeom>
          <a:noFill/>
          <a:ln>
            <a:noFill/>
          </a:ln>
        </p:spPr>
      </p:pic>
    </p:spTree>
  </p:cSld>
  <p:clrMapOvr>
    <a:masterClrMapping/>
  </p:clrMapOvr>
  <p:extLst>
    <p:ext uri="{DCECCB84-F9BA-43D5-87BE-67443E8EF086}">
      <p15:sldGuideLst>
        <p15:guide id="1" orient="horz" pos="83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v2" showMasterSp="0">
  <p:cSld name="Title and content v2">
    <p:bg>
      <p:bgPr>
        <a:solidFill>
          <a:schemeClr val="dk1"/>
        </a:solidFill>
      </p:bgPr>
    </p:bg>
    <p:spTree>
      <p:nvGrpSpPr>
        <p:cNvPr id="42" name="Shape 42"/>
        <p:cNvGrpSpPr/>
        <p:nvPr/>
      </p:nvGrpSpPr>
      <p:grpSpPr>
        <a:xfrm>
          <a:off x="0" y="0"/>
          <a:ext cx="0" cy="0"/>
          <a:chOff x="0" y="0"/>
          <a:chExt cx="0" cy="0"/>
        </a:xfrm>
      </p:grpSpPr>
      <p:sp>
        <p:nvSpPr>
          <p:cNvPr id="43" name="Google Shape;43;p19"/>
          <p:cNvSpPr txBox="1"/>
          <p:nvPr>
            <p:ph idx="1" type="body"/>
          </p:nvPr>
        </p:nvSpPr>
        <p:spPr>
          <a:xfrm>
            <a:off x="425450" y="295199"/>
            <a:ext cx="8294400" cy="936000"/>
          </a:xfrm>
          <a:prstGeom prst="rect">
            <a:avLst/>
          </a:prstGeom>
          <a:noFill/>
          <a:ln>
            <a:noFill/>
          </a:ln>
        </p:spPr>
        <p:txBody>
          <a:bodyPr anchorCtr="0" anchor="t" bIns="0" lIns="0" spcFirstLastPara="1" rIns="0" wrap="square" tIns="0">
            <a:normAutofit/>
          </a:bodyPr>
          <a:lstStyle>
            <a:lvl1pPr indent="-228600" lvl="0" marL="457200" algn="l">
              <a:lnSpc>
                <a:spcPct val="90000"/>
              </a:lnSpc>
              <a:spcBef>
                <a:spcPts val="0"/>
              </a:spcBef>
              <a:spcAft>
                <a:spcPts val="0"/>
              </a:spcAft>
              <a:buClr>
                <a:schemeClr val="lt1"/>
              </a:buClr>
              <a:buSzPts val="3200"/>
              <a:buNone/>
              <a:defRPr sz="3200">
                <a:solidFill>
                  <a:schemeClr val="lt1"/>
                </a:solidFill>
                <a:latin typeface="Trebuchet MS"/>
                <a:ea typeface="Trebuchet MS"/>
                <a:cs typeface="Trebuchet MS"/>
                <a:sym typeface="Trebuchet MS"/>
              </a:defRPr>
            </a:lvl1pPr>
            <a:lvl2pPr indent="-228600" lvl="1" marL="914400" algn="l">
              <a:lnSpc>
                <a:spcPct val="90000"/>
              </a:lnSpc>
              <a:spcBef>
                <a:spcPts val="0"/>
              </a:spcBef>
              <a:spcAft>
                <a:spcPts val="0"/>
              </a:spcAft>
              <a:buClr>
                <a:schemeClr val="lt1"/>
              </a:buClr>
              <a:buSzPts val="2200"/>
              <a:buFont typeface="Trebuchet MS"/>
              <a:buNone/>
              <a:defRPr sz="2200">
                <a:solidFill>
                  <a:schemeClr val="lt1"/>
                </a:solidFill>
              </a:defRPr>
            </a:lvl2pPr>
            <a:lvl3pPr indent="-228600" lvl="2" marL="1371600" algn="l">
              <a:lnSpc>
                <a:spcPct val="100000"/>
              </a:lnSpc>
              <a:spcBef>
                <a:spcPts val="0"/>
              </a:spcBef>
              <a:spcAft>
                <a:spcPts val="0"/>
              </a:spcAft>
              <a:buClr>
                <a:schemeClr val="dk1"/>
              </a:buClr>
              <a:buSzPts val="2200"/>
              <a:buFont typeface="Trebuchet MS"/>
              <a:buNone/>
              <a:defRPr sz="2200"/>
            </a:lvl3pPr>
            <a:lvl4pPr indent="-228600" lvl="3" marL="1828800" algn="l">
              <a:lnSpc>
                <a:spcPct val="100000"/>
              </a:lnSpc>
              <a:spcBef>
                <a:spcPts val="0"/>
              </a:spcBef>
              <a:spcAft>
                <a:spcPts val="0"/>
              </a:spcAft>
              <a:buClr>
                <a:schemeClr val="dk1"/>
              </a:buClr>
              <a:buSzPts val="2200"/>
              <a:buFont typeface="Trebuchet MS"/>
              <a:buNone/>
              <a:defRPr sz="2200"/>
            </a:lvl4pPr>
            <a:lvl5pPr indent="-228600" lvl="4" marL="2286000" algn="l">
              <a:lnSpc>
                <a:spcPct val="100000"/>
              </a:lnSpc>
              <a:spcBef>
                <a:spcPts val="0"/>
              </a:spcBef>
              <a:spcAft>
                <a:spcPts val="0"/>
              </a:spcAft>
              <a:buClr>
                <a:schemeClr val="dk1"/>
              </a:buClr>
              <a:buSzPts val="2200"/>
              <a:buFont typeface="Trebuchet MS"/>
              <a:buNone/>
              <a:defRPr sz="22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4" name="Google Shape;44;p19"/>
          <p:cNvSpPr txBox="1"/>
          <p:nvPr>
            <p:ph idx="2" type="body"/>
          </p:nvPr>
        </p:nvSpPr>
        <p:spPr>
          <a:xfrm>
            <a:off x="425450" y="1329994"/>
            <a:ext cx="8294400" cy="45648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1800"/>
              </a:spcBef>
              <a:spcAft>
                <a:spcPts val="0"/>
              </a:spcAft>
              <a:buClr>
                <a:schemeClr val="lt1"/>
              </a:buClr>
              <a:buSzPts val="1800"/>
              <a:buNone/>
              <a:defRPr>
                <a:solidFill>
                  <a:schemeClr val="lt1"/>
                </a:solidFill>
              </a:defRPr>
            </a:lvl1pPr>
            <a:lvl2pPr indent="-342900" lvl="1" marL="914400" algn="l">
              <a:lnSpc>
                <a:spcPct val="100000"/>
              </a:lnSpc>
              <a:spcBef>
                <a:spcPts val="1200"/>
              </a:spcBef>
              <a:spcAft>
                <a:spcPts val="0"/>
              </a:spcAft>
              <a:buClr>
                <a:schemeClr val="lt1"/>
              </a:buClr>
              <a:buSzPts val="1800"/>
              <a:buChar char="•"/>
              <a:defRPr>
                <a:solidFill>
                  <a:schemeClr val="lt1"/>
                </a:solidFill>
              </a:defRPr>
            </a:lvl2pPr>
            <a:lvl3pPr indent="-342900" lvl="2" marL="1371600" algn="l">
              <a:lnSpc>
                <a:spcPct val="100000"/>
              </a:lnSpc>
              <a:spcBef>
                <a:spcPts val="900"/>
              </a:spcBef>
              <a:spcAft>
                <a:spcPts val="0"/>
              </a:spcAft>
              <a:buClr>
                <a:schemeClr val="lt1"/>
              </a:buClr>
              <a:buSzPts val="1800"/>
              <a:buChar char="–"/>
              <a:defRPr>
                <a:solidFill>
                  <a:schemeClr val="lt1"/>
                </a:solidFill>
              </a:defRPr>
            </a:lvl3pPr>
            <a:lvl4pPr indent="-228600" lvl="3" marL="1828800" algn="l">
              <a:lnSpc>
                <a:spcPct val="100000"/>
              </a:lnSpc>
              <a:spcBef>
                <a:spcPts val="0"/>
              </a:spcBef>
              <a:spcAft>
                <a:spcPts val="0"/>
              </a:spcAft>
              <a:buClr>
                <a:schemeClr val="lt1"/>
              </a:buClr>
              <a:buSzPts val="1800"/>
              <a:buFont typeface="Trebuchet MS"/>
              <a:buNone/>
              <a:defRPr>
                <a:solidFill>
                  <a:schemeClr val="lt1"/>
                </a:solidFill>
              </a:defRPr>
            </a:lvl4pPr>
            <a:lvl5pPr indent="-228600" lvl="4" marL="2286000" algn="l">
              <a:lnSpc>
                <a:spcPct val="100000"/>
              </a:lnSpc>
              <a:spcBef>
                <a:spcPts val="1800"/>
              </a:spcBef>
              <a:spcAft>
                <a:spcPts val="0"/>
              </a:spcAft>
              <a:buClr>
                <a:schemeClr val="lt1"/>
              </a:buClr>
              <a:buSzPts val="1000"/>
              <a:buFont typeface="Trebuchet MS"/>
              <a:buNone/>
              <a:defRPr>
                <a:solidFill>
                  <a:schemeClr val="lt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descr="Guide Dogs Logo" id="45" name="Google Shape;45;p19" title="Guide Dogs Logo"/>
          <p:cNvPicPr preferRelativeResize="0"/>
          <p:nvPr/>
        </p:nvPicPr>
        <p:blipFill rotWithShape="1">
          <a:blip r:embed="rId2">
            <a:alphaModFix/>
          </a:blip>
          <a:srcRect b="0" l="0" r="0" t="0"/>
          <a:stretch/>
        </p:blipFill>
        <p:spPr>
          <a:xfrm>
            <a:off x="425450" y="6197670"/>
            <a:ext cx="835932" cy="360000"/>
          </a:xfrm>
          <a:prstGeom prst="rect">
            <a:avLst/>
          </a:prstGeom>
          <a:noFill/>
          <a:ln>
            <a:noFill/>
          </a:ln>
        </p:spPr>
      </p:pic>
      <p:sp>
        <p:nvSpPr>
          <p:cNvPr id="46" name="Google Shape;46;p19" title="Decorative"/>
          <p:cNvSpPr txBox="1"/>
          <p:nvPr>
            <p:ph idx="11" type="ftr"/>
          </p:nvPr>
        </p:nvSpPr>
        <p:spPr>
          <a:xfrm>
            <a:off x="6346825" y="6416675"/>
            <a:ext cx="2085975" cy="1548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sz="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9" title="Decorative"/>
          <p:cNvSpPr txBox="1"/>
          <p:nvPr>
            <p:ph idx="12" type="sldNum"/>
          </p:nvPr>
        </p:nvSpPr>
        <p:spPr>
          <a:xfrm>
            <a:off x="8432800" y="6416675"/>
            <a:ext cx="287338" cy="1548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chemeClr val="l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orient="horz" pos="216">
          <p15:clr>
            <a:srgbClr val="FBAE40"/>
          </p15:clr>
        </p15:guide>
        <p15:guide id="2" orient="horz" pos="4104">
          <p15:clr>
            <a:srgbClr val="FBAE40"/>
          </p15:clr>
        </p15:guide>
        <p15:guide id="3" orient="horz" pos="3714">
          <p15:clr>
            <a:srgbClr val="FBAE40"/>
          </p15:clr>
        </p15:guide>
        <p15:guide id="4" orient="horz" pos="83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v10" showMasterSp="0">
  <p:cSld name="Divider v10">
    <p:bg>
      <p:bgPr>
        <a:solidFill>
          <a:schemeClr val="accent5"/>
        </a:solidFill>
      </p:bgPr>
    </p:bg>
    <p:spTree>
      <p:nvGrpSpPr>
        <p:cNvPr id="48" name="Shape 48"/>
        <p:cNvGrpSpPr/>
        <p:nvPr/>
      </p:nvGrpSpPr>
      <p:grpSpPr>
        <a:xfrm>
          <a:off x="0" y="0"/>
          <a:ext cx="0" cy="0"/>
          <a:chOff x="0" y="0"/>
          <a:chExt cx="0" cy="0"/>
        </a:xfrm>
      </p:grpSpPr>
      <p:sp>
        <p:nvSpPr>
          <p:cNvPr id="49" name="Google Shape;49;p18" title="Decorative"/>
          <p:cNvSpPr/>
          <p:nvPr/>
        </p:nvSpPr>
        <p:spPr>
          <a:xfrm>
            <a:off x="-102" y="1"/>
            <a:ext cx="4927087" cy="6857847"/>
          </a:xfrm>
          <a:custGeom>
            <a:rect b="b" l="l" r="r" t="t"/>
            <a:pathLst>
              <a:path extrusionOk="0" h="6857847" w="492708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dk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chemeClr val="dk1"/>
              </a:solidFill>
              <a:latin typeface="Arial"/>
              <a:ea typeface="Arial"/>
              <a:cs typeface="Arial"/>
              <a:sym typeface="Arial"/>
            </a:endParaRPr>
          </a:p>
        </p:txBody>
      </p:sp>
      <p:sp>
        <p:nvSpPr>
          <p:cNvPr id="50" name="Google Shape;50;p18"/>
          <p:cNvSpPr txBox="1"/>
          <p:nvPr>
            <p:ph idx="1" type="body"/>
          </p:nvPr>
        </p:nvSpPr>
        <p:spPr>
          <a:xfrm>
            <a:off x="424799" y="1327150"/>
            <a:ext cx="4147201" cy="4570342"/>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lt1"/>
              </a:buClr>
              <a:buSzPts val="3200"/>
              <a:buNone/>
              <a:defRPr sz="3200">
                <a:solidFill>
                  <a:schemeClr val="lt1"/>
                </a:solidFill>
                <a:latin typeface="Trebuchet MS"/>
                <a:ea typeface="Trebuchet MS"/>
                <a:cs typeface="Trebuchet MS"/>
                <a:sym typeface="Trebuchet MS"/>
              </a:defRPr>
            </a:lvl1pPr>
            <a:lvl2pPr indent="-228600" lvl="1" marL="914400" algn="l">
              <a:lnSpc>
                <a:spcPct val="100000"/>
              </a:lnSpc>
              <a:spcBef>
                <a:spcPts val="1200"/>
              </a:spcBef>
              <a:spcAft>
                <a:spcPts val="0"/>
              </a:spcAft>
              <a:buClr>
                <a:schemeClr val="lt1"/>
              </a:buClr>
              <a:buSzPts val="2200"/>
              <a:buFont typeface="Trebuchet MS"/>
              <a:buNone/>
              <a:defRPr sz="2200">
                <a:solidFill>
                  <a:schemeClr val="lt1"/>
                </a:solidFill>
              </a:defRPr>
            </a:lvl2pPr>
            <a:lvl3pPr indent="-228600" lvl="2" marL="1371600" algn="l">
              <a:lnSpc>
                <a:spcPct val="100000"/>
              </a:lnSpc>
              <a:spcBef>
                <a:spcPts val="0"/>
              </a:spcBef>
              <a:spcAft>
                <a:spcPts val="0"/>
              </a:spcAft>
              <a:buClr>
                <a:schemeClr val="dk1"/>
              </a:buClr>
              <a:buSzPts val="2200"/>
              <a:buFont typeface="Trebuchet MS"/>
              <a:buNone/>
              <a:defRPr sz="2200"/>
            </a:lvl3pPr>
            <a:lvl4pPr indent="-228600" lvl="3" marL="1828800" algn="l">
              <a:lnSpc>
                <a:spcPct val="100000"/>
              </a:lnSpc>
              <a:spcBef>
                <a:spcPts val="0"/>
              </a:spcBef>
              <a:spcAft>
                <a:spcPts val="0"/>
              </a:spcAft>
              <a:buClr>
                <a:schemeClr val="dk1"/>
              </a:buClr>
              <a:buSzPts val="2200"/>
              <a:buFont typeface="Trebuchet MS"/>
              <a:buNone/>
              <a:defRPr sz="2200"/>
            </a:lvl4pPr>
            <a:lvl5pPr indent="-228600" lvl="4" marL="2286000" algn="l">
              <a:lnSpc>
                <a:spcPct val="100000"/>
              </a:lnSpc>
              <a:spcBef>
                <a:spcPts val="0"/>
              </a:spcBef>
              <a:spcAft>
                <a:spcPts val="0"/>
              </a:spcAft>
              <a:buClr>
                <a:schemeClr val="dk1"/>
              </a:buClr>
              <a:buSzPts val="2200"/>
              <a:buFont typeface="Trebuchet MS"/>
              <a:buNone/>
              <a:defRPr sz="22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descr="Guide Dogs Logo" id="51" name="Google Shape;51;p18" title="Guide Dogs Logo"/>
          <p:cNvPicPr preferRelativeResize="0"/>
          <p:nvPr/>
        </p:nvPicPr>
        <p:blipFill rotWithShape="1">
          <a:blip r:embed="rId2">
            <a:alphaModFix/>
          </a:blip>
          <a:srcRect b="0" l="0" r="0" t="0"/>
          <a:stretch/>
        </p:blipFill>
        <p:spPr>
          <a:xfrm>
            <a:off x="425450" y="6197670"/>
            <a:ext cx="835932" cy="360000"/>
          </a:xfrm>
          <a:prstGeom prst="rect">
            <a:avLst/>
          </a:prstGeom>
          <a:noFill/>
          <a:ln>
            <a:noFill/>
          </a:ln>
        </p:spPr>
      </p:pic>
    </p:spTree>
  </p:cSld>
  <p:clrMapOvr>
    <a:masterClrMapping/>
  </p:clrMapOvr>
  <p:extLst>
    <p:ext uri="{DCECCB84-F9BA-43D5-87BE-67443E8EF086}">
      <p15:sldGuideLst>
        <p15:guide id="1" orient="horz" pos="83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v6" showMasterSp="0">
  <p:cSld name="Divider v6">
    <p:bg>
      <p:bgPr>
        <a:solidFill>
          <a:schemeClr val="accent3"/>
        </a:solidFill>
      </p:bgPr>
    </p:bg>
    <p:spTree>
      <p:nvGrpSpPr>
        <p:cNvPr id="52" name="Shape 52"/>
        <p:cNvGrpSpPr/>
        <p:nvPr/>
      </p:nvGrpSpPr>
      <p:grpSpPr>
        <a:xfrm>
          <a:off x="0" y="0"/>
          <a:ext cx="0" cy="0"/>
          <a:chOff x="0" y="0"/>
          <a:chExt cx="0" cy="0"/>
        </a:xfrm>
      </p:grpSpPr>
      <p:sp>
        <p:nvSpPr>
          <p:cNvPr id="53" name="Google Shape;53;p14" title="Decorative"/>
          <p:cNvSpPr/>
          <p:nvPr/>
        </p:nvSpPr>
        <p:spPr>
          <a:xfrm>
            <a:off x="-102" y="1"/>
            <a:ext cx="4927087" cy="6857847"/>
          </a:xfrm>
          <a:custGeom>
            <a:rect b="b" l="l" r="r" t="t"/>
            <a:pathLst>
              <a:path extrusionOk="0" h="6857847" w="4927087">
                <a:moveTo>
                  <a:pt x="4181830" y="0"/>
                </a:moveTo>
                <a:cubicBezTo>
                  <a:pt x="5019744" y="2400353"/>
                  <a:pt x="5152896" y="4752852"/>
                  <a:pt x="4572146" y="6857847"/>
                </a:cubicBezTo>
                <a:cubicBezTo>
                  <a:pt x="4572146" y="6857847"/>
                  <a:pt x="4572146" y="6857847"/>
                  <a:pt x="4181830" y="6857847"/>
                </a:cubicBezTo>
                <a:cubicBezTo>
                  <a:pt x="4181830" y="6857847"/>
                  <a:pt x="4181830" y="6857847"/>
                  <a:pt x="4181830" y="0"/>
                </a:cubicBezTo>
                <a:close/>
                <a:moveTo>
                  <a:pt x="0" y="0"/>
                </a:moveTo>
                <a:lnTo>
                  <a:pt x="4181524" y="0"/>
                </a:lnTo>
                <a:lnTo>
                  <a:pt x="4181524" y="6857847"/>
                </a:lnTo>
                <a:lnTo>
                  <a:pt x="0" y="6857847"/>
                </a:lnTo>
                <a:close/>
              </a:path>
            </a:pathLst>
          </a:custGeom>
          <a:solidFill>
            <a:schemeClr val="dk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Trebuchet MS"/>
              <a:buNone/>
            </a:pPr>
            <a:r>
              <a:t/>
            </a:r>
            <a:endParaRPr b="0" i="0" sz="1800" u="none" cap="none" strike="noStrike">
              <a:solidFill>
                <a:schemeClr val="dk1"/>
              </a:solidFill>
              <a:latin typeface="Arial"/>
              <a:ea typeface="Arial"/>
              <a:cs typeface="Arial"/>
              <a:sym typeface="Arial"/>
            </a:endParaRPr>
          </a:p>
        </p:txBody>
      </p:sp>
      <p:sp>
        <p:nvSpPr>
          <p:cNvPr id="54" name="Google Shape;54;p14"/>
          <p:cNvSpPr txBox="1"/>
          <p:nvPr>
            <p:ph idx="1" type="body"/>
          </p:nvPr>
        </p:nvSpPr>
        <p:spPr>
          <a:xfrm>
            <a:off x="424799" y="1327150"/>
            <a:ext cx="4147201" cy="4570342"/>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lt1"/>
              </a:buClr>
              <a:buSzPts val="3200"/>
              <a:buNone/>
              <a:defRPr sz="3200">
                <a:solidFill>
                  <a:schemeClr val="lt1"/>
                </a:solidFill>
                <a:latin typeface="Trebuchet MS"/>
                <a:ea typeface="Trebuchet MS"/>
                <a:cs typeface="Trebuchet MS"/>
                <a:sym typeface="Trebuchet MS"/>
              </a:defRPr>
            </a:lvl1pPr>
            <a:lvl2pPr indent="-228600" lvl="1" marL="914400" algn="l">
              <a:lnSpc>
                <a:spcPct val="100000"/>
              </a:lnSpc>
              <a:spcBef>
                <a:spcPts val="1200"/>
              </a:spcBef>
              <a:spcAft>
                <a:spcPts val="0"/>
              </a:spcAft>
              <a:buClr>
                <a:schemeClr val="lt1"/>
              </a:buClr>
              <a:buSzPts val="2200"/>
              <a:buFont typeface="Trebuchet MS"/>
              <a:buNone/>
              <a:defRPr sz="2200">
                <a:solidFill>
                  <a:schemeClr val="lt1"/>
                </a:solidFill>
              </a:defRPr>
            </a:lvl2pPr>
            <a:lvl3pPr indent="-228600" lvl="2" marL="1371600" algn="l">
              <a:lnSpc>
                <a:spcPct val="100000"/>
              </a:lnSpc>
              <a:spcBef>
                <a:spcPts val="0"/>
              </a:spcBef>
              <a:spcAft>
                <a:spcPts val="0"/>
              </a:spcAft>
              <a:buClr>
                <a:schemeClr val="dk1"/>
              </a:buClr>
              <a:buSzPts val="2200"/>
              <a:buFont typeface="Trebuchet MS"/>
              <a:buNone/>
              <a:defRPr sz="2200"/>
            </a:lvl3pPr>
            <a:lvl4pPr indent="-228600" lvl="3" marL="1828800" algn="l">
              <a:lnSpc>
                <a:spcPct val="100000"/>
              </a:lnSpc>
              <a:spcBef>
                <a:spcPts val="0"/>
              </a:spcBef>
              <a:spcAft>
                <a:spcPts val="0"/>
              </a:spcAft>
              <a:buClr>
                <a:schemeClr val="dk1"/>
              </a:buClr>
              <a:buSzPts val="2200"/>
              <a:buFont typeface="Trebuchet MS"/>
              <a:buNone/>
              <a:defRPr sz="2200"/>
            </a:lvl4pPr>
            <a:lvl5pPr indent="-228600" lvl="4" marL="2286000" algn="l">
              <a:lnSpc>
                <a:spcPct val="100000"/>
              </a:lnSpc>
              <a:spcBef>
                <a:spcPts val="0"/>
              </a:spcBef>
              <a:spcAft>
                <a:spcPts val="0"/>
              </a:spcAft>
              <a:buClr>
                <a:schemeClr val="dk1"/>
              </a:buClr>
              <a:buSzPts val="2200"/>
              <a:buFont typeface="Trebuchet MS"/>
              <a:buNone/>
              <a:defRPr sz="2200"/>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descr="Guide Dogs Logo" id="55" name="Google Shape;55;p14" title="Guide Dogs Logo"/>
          <p:cNvPicPr preferRelativeResize="0"/>
          <p:nvPr/>
        </p:nvPicPr>
        <p:blipFill rotWithShape="1">
          <a:blip r:embed="rId2">
            <a:alphaModFix/>
          </a:blip>
          <a:srcRect b="0" l="0" r="0" t="0"/>
          <a:stretch/>
        </p:blipFill>
        <p:spPr>
          <a:xfrm>
            <a:off x="425450" y="6197670"/>
            <a:ext cx="835932" cy="360000"/>
          </a:xfrm>
          <a:prstGeom prst="rect">
            <a:avLst/>
          </a:prstGeom>
          <a:noFill/>
          <a:ln>
            <a:noFill/>
          </a:ln>
        </p:spPr>
      </p:pic>
    </p:spTree>
  </p:cSld>
  <p:clrMapOvr>
    <a:masterClrMapping/>
  </p:clrMapOvr>
  <p:extLst>
    <p:ext uri="{DCECCB84-F9BA-43D5-87BE-67443E8EF086}">
      <p15:sldGuideLst>
        <p15:guide id="1" orient="horz" pos="836">
          <p15:clr>
            <a:srgbClr val="FBAE40"/>
          </p15:clr>
        </p15:guide>
      </p15:sldGuideLst>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2.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3.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 Type="http://schemas.openxmlformats.org/officeDocument/2006/relationships/image" Target="../media/image2.png"/><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17" Type="http://schemas.openxmlformats.org/officeDocument/2006/relationships/slideLayout" Target="../slideLayouts/slideLayout33.xml"/><Relationship Id="rId16" Type="http://schemas.openxmlformats.org/officeDocument/2006/relationships/slideLayout" Target="../slideLayouts/slideLayout32.xml"/><Relationship Id="rId5" Type="http://schemas.openxmlformats.org/officeDocument/2006/relationships/slideLayout" Target="../slideLayouts/slideLayout21.xml"/><Relationship Id="rId19" Type="http://schemas.openxmlformats.org/officeDocument/2006/relationships/slideLayout" Target="../slideLayouts/slideLayout35.xml"/><Relationship Id="rId6" Type="http://schemas.openxmlformats.org/officeDocument/2006/relationships/slideLayout" Target="../slideLayouts/slideLayout22.xml"/><Relationship Id="rId18" Type="http://schemas.openxmlformats.org/officeDocument/2006/relationships/slideLayout" Target="../slideLayouts/slideLayout34.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
          <p:cNvSpPr txBox="1"/>
          <p:nvPr>
            <p:ph type="title"/>
          </p:nvPr>
        </p:nvSpPr>
        <p:spPr>
          <a:xfrm>
            <a:off x="425450" y="295198"/>
            <a:ext cx="8294400" cy="936000"/>
          </a:xfrm>
          <a:prstGeom prst="rect">
            <a:avLst/>
          </a:prstGeom>
          <a:noFill/>
          <a:ln>
            <a:noFill/>
          </a:ln>
        </p:spPr>
        <p:txBody>
          <a:bodyPr anchorCtr="0" anchor="t" bIns="0" lIns="0" spcFirstLastPara="1" rIns="0" wrap="square" tIns="0">
            <a:normAutofit/>
          </a:bodyPr>
          <a:lstStyle>
            <a:lvl1pPr lvl="0" marR="0" rtl="0" algn="l">
              <a:lnSpc>
                <a:spcPct val="90000"/>
              </a:lnSpc>
              <a:spcBef>
                <a:spcPts val="0"/>
              </a:spcBef>
              <a:spcAft>
                <a:spcPts val="0"/>
              </a:spcAft>
              <a:buClr>
                <a:schemeClr val="dk1"/>
              </a:buClr>
              <a:buSzPts val="3200"/>
              <a:buFont typeface="Trebuchet MS"/>
              <a:buNone/>
              <a:defRPr b="1" i="0" sz="3200" u="none" cap="none" strike="noStrike">
                <a:solidFill>
                  <a:schemeClr val="dk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5"/>
          <p:cNvSpPr txBox="1"/>
          <p:nvPr>
            <p:ph idx="1" type="body"/>
          </p:nvPr>
        </p:nvSpPr>
        <p:spPr>
          <a:xfrm>
            <a:off x="425450" y="1329994"/>
            <a:ext cx="8294400" cy="4564800"/>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1800"/>
              </a:spcBef>
              <a:spcAft>
                <a:spcPts val="0"/>
              </a:spcAft>
              <a:buClr>
                <a:schemeClr val="dk1"/>
              </a:buClr>
              <a:buSzPts val="1800"/>
              <a:buFont typeface="Arial"/>
              <a:buNone/>
              <a:defRPr b="1" i="0" sz="1800" u="none" cap="none" strike="noStrike">
                <a:solidFill>
                  <a:schemeClr val="dk1"/>
                </a:solidFill>
                <a:latin typeface="Trebuchet MS"/>
                <a:ea typeface="Trebuchet MS"/>
                <a:cs typeface="Trebuchet MS"/>
                <a:sym typeface="Trebuchet MS"/>
              </a:defRPr>
            </a:lvl1pPr>
            <a:lvl2pPr indent="-342900" lvl="1" marL="914400" marR="0" rtl="0" algn="l">
              <a:lnSpc>
                <a:spcPct val="100000"/>
              </a:lnSpc>
              <a:spcBef>
                <a:spcPts val="12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2pPr>
            <a:lvl3pPr indent="-342900" lvl="2" marL="1371600" marR="0" rtl="0" algn="l">
              <a:lnSpc>
                <a:spcPct val="100000"/>
              </a:lnSpc>
              <a:spcBef>
                <a:spcPts val="9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3pPr>
            <a:lvl4pPr indent="-228600" lvl="3" marL="1828800" marR="0" rtl="0" algn="l">
              <a:lnSpc>
                <a:spcPct val="100000"/>
              </a:lnSpc>
              <a:spcBef>
                <a:spcPts val="0"/>
              </a:spcBef>
              <a:spcAft>
                <a:spcPts val="0"/>
              </a:spcAft>
              <a:buClr>
                <a:schemeClr val="dk1"/>
              </a:buClr>
              <a:buSzPts val="1800"/>
              <a:buFont typeface="Trebuchet MS"/>
              <a:buNone/>
              <a:defRPr b="0" i="0" sz="1800" u="none" cap="none" strike="noStrike">
                <a:solidFill>
                  <a:schemeClr val="dk1"/>
                </a:solidFill>
                <a:latin typeface="Trebuchet MS"/>
                <a:ea typeface="Trebuchet MS"/>
                <a:cs typeface="Trebuchet MS"/>
                <a:sym typeface="Trebuchet MS"/>
              </a:defRPr>
            </a:lvl4pPr>
            <a:lvl5pPr indent="-228600" lvl="4" marL="2286000" marR="0" rtl="0" algn="l">
              <a:lnSpc>
                <a:spcPct val="100000"/>
              </a:lnSpc>
              <a:spcBef>
                <a:spcPts val="1800"/>
              </a:spcBef>
              <a:spcAft>
                <a:spcPts val="0"/>
              </a:spcAft>
              <a:buClr>
                <a:schemeClr val="dk1"/>
              </a:buClr>
              <a:buSzPts val="1000"/>
              <a:buFont typeface="Trebuchet MS"/>
              <a:buNone/>
              <a:defRPr b="0" i="0" sz="1000" u="none" cap="none" strike="noStrike">
                <a:solidFill>
                  <a:schemeClr val="dk1"/>
                </a:solidFill>
                <a:latin typeface="Trebuchet MS"/>
                <a:ea typeface="Trebuchet MS"/>
                <a:cs typeface="Trebuchet MS"/>
                <a:sym typeface="Trebuchet MS"/>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9pPr>
          </a:lstStyle>
          <a:p/>
        </p:txBody>
      </p:sp>
      <p:pic>
        <p:nvPicPr>
          <p:cNvPr descr="Guide Dogs Logo" id="12" name="Google Shape;12;p5" title="Guide Dogs Logo"/>
          <p:cNvPicPr preferRelativeResize="0"/>
          <p:nvPr/>
        </p:nvPicPr>
        <p:blipFill rotWithShape="1">
          <a:blip r:embed="rId1">
            <a:alphaModFix/>
          </a:blip>
          <a:srcRect b="0" l="0" r="0" t="0"/>
          <a:stretch/>
        </p:blipFill>
        <p:spPr>
          <a:xfrm>
            <a:off x="425451" y="6197670"/>
            <a:ext cx="827573" cy="356400"/>
          </a:xfrm>
          <a:prstGeom prst="rect">
            <a:avLst/>
          </a:prstGeom>
          <a:noFill/>
          <a:ln>
            <a:noFill/>
          </a:ln>
        </p:spPr>
      </p:pic>
      <p:sp>
        <p:nvSpPr>
          <p:cNvPr id="13" name="Google Shape;13;p5" title="Decorative"/>
          <p:cNvSpPr txBox="1"/>
          <p:nvPr>
            <p:ph idx="11" type="ftr"/>
          </p:nvPr>
        </p:nvSpPr>
        <p:spPr>
          <a:xfrm>
            <a:off x="6346825" y="6416675"/>
            <a:ext cx="2085975" cy="154800"/>
          </a:xfrm>
          <a:prstGeom prst="rect">
            <a:avLst/>
          </a:prstGeom>
          <a:noFill/>
          <a:ln>
            <a:noFill/>
          </a:ln>
        </p:spPr>
        <p:txBody>
          <a:bodyPr anchorCtr="0" anchor="t" bIns="0" lIns="0" spcFirstLastPara="1" rIns="0" wrap="square" tIns="0">
            <a:noAutofit/>
          </a:bodyPr>
          <a:lstStyle>
            <a:lvl1pPr lvl="0" marR="0" rtl="0" algn="r">
              <a:lnSpc>
                <a:spcPct val="100000"/>
              </a:lnSpc>
              <a:spcBef>
                <a:spcPts val="0"/>
              </a:spcBef>
              <a:spcAft>
                <a:spcPts val="0"/>
              </a:spcAft>
              <a:buClr>
                <a:srgbClr val="000000"/>
              </a:buClr>
              <a:buSzPts val="1400"/>
              <a:buFont typeface="Arial"/>
              <a:buNone/>
              <a:defRPr b="0" i="0" sz="800" u="none" cap="none" strike="noStrike">
                <a:solidFill>
                  <a:schemeClr val="dk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rebuchet MS"/>
                <a:ea typeface="Trebuchet MS"/>
                <a:cs typeface="Trebuchet MS"/>
                <a:sym typeface="Trebuchet MS"/>
              </a:defRPr>
            </a:lvl9pPr>
          </a:lstStyle>
          <a:p/>
        </p:txBody>
      </p:sp>
      <p:sp>
        <p:nvSpPr>
          <p:cNvPr id="14" name="Google Shape;14;p5" title="Decorative"/>
          <p:cNvSpPr txBox="1"/>
          <p:nvPr>
            <p:ph idx="12" type="sldNum"/>
          </p:nvPr>
        </p:nvSpPr>
        <p:spPr>
          <a:xfrm>
            <a:off x="8432800" y="6416675"/>
            <a:ext cx="287338" cy="1548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Trebuchet MS"/>
                <a:ea typeface="Trebuchet MS"/>
                <a:cs typeface="Trebuchet MS"/>
                <a:sym typeface="Trebuchet MS"/>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Trebuchet MS"/>
                <a:ea typeface="Trebuchet MS"/>
                <a:cs typeface="Trebuchet MS"/>
                <a:sym typeface="Trebuchet MS"/>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Trebuchet MS"/>
                <a:ea typeface="Trebuchet MS"/>
                <a:cs typeface="Trebuchet MS"/>
                <a:sym typeface="Trebuchet MS"/>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Trebuchet MS"/>
                <a:ea typeface="Trebuchet MS"/>
                <a:cs typeface="Trebuchet MS"/>
                <a:sym typeface="Trebuchet MS"/>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Trebuchet MS"/>
                <a:ea typeface="Trebuchet MS"/>
                <a:cs typeface="Trebuchet MS"/>
                <a:sym typeface="Trebuchet MS"/>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Trebuchet MS"/>
                <a:ea typeface="Trebuchet MS"/>
                <a:cs typeface="Trebuchet MS"/>
                <a:sym typeface="Trebuchet MS"/>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Trebuchet MS"/>
                <a:ea typeface="Trebuchet MS"/>
                <a:cs typeface="Trebuchet MS"/>
                <a:sym typeface="Trebuchet MS"/>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Trebuchet MS"/>
                <a:ea typeface="Trebuchet MS"/>
                <a:cs typeface="Trebuchet MS"/>
                <a:sym typeface="Trebuchet MS"/>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68">
          <p15:clr>
            <a:srgbClr val="F26B43"/>
          </p15:clr>
        </p15:guide>
        <p15:guide id="2" pos="549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 name="Shape 92"/>
        <p:cNvGrpSpPr/>
        <p:nvPr/>
      </p:nvGrpSpPr>
      <p:grpSpPr>
        <a:xfrm>
          <a:off x="0" y="0"/>
          <a:ext cx="0" cy="0"/>
          <a:chOff x="0" y="0"/>
          <a:chExt cx="0" cy="0"/>
        </a:xfrm>
      </p:grpSpPr>
      <p:sp>
        <p:nvSpPr>
          <p:cNvPr id="93" name="Google Shape;93;gd698752477_1_0"/>
          <p:cNvSpPr txBox="1"/>
          <p:nvPr>
            <p:ph type="title"/>
          </p:nvPr>
        </p:nvSpPr>
        <p:spPr>
          <a:xfrm>
            <a:off x="425450" y="295198"/>
            <a:ext cx="8294400" cy="936000"/>
          </a:xfrm>
          <a:prstGeom prst="rect">
            <a:avLst/>
          </a:prstGeom>
          <a:noFill/>
          <a:ln>
            <a:noFill/>
          </a:ln>
        </p:spPr>
        <p:txBody>
          <a:bodyPr anchorCtr="0" anchor="t" bIns="0" lIns="0" spcFirstLastPara="1" rIns="0" wrap="square" tIns="0">
            <a:normAutofit/>
          </a:bodyPr>
          <a:lstStyle>
            <a:lvl1pPr lvl="0" marR="0" rtl="0" algn="l">
              <a:lnSpc>
                <a:spcPct val="90000"/>
              </a:lnSpc>
              <a:spcBef>
                <a:spcPts val="0"/>
              </a:spcBef>
              <a:spcAft>
                <a:spcPts val="0"/>
              </a:spcAft>
              <a:buClr>
                <a:schemeClr val="dk1"/>
              </a:buClr>
              <a:buSzPts val="3200"/>
              <a:buFont typeface="Trebuchet MS"/>
              <a:buNone/>
              <a:defRPr b="1" i="0" sz="3200" u="none" cap="none" strike="noStrike">
                <a:solidFill>
                  <a:schemeClr val="dk1"/>
                </a:solidFill>
                <a:latin typeface="Trebuchet MS"/>
                <a:ea typeface="Trebuchet MS"/>
                <a:cs typeface="Trebuchet MS"/>
                <a:sym typeface="Trebuchet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4" name="Google Shape;94;gd698752477_1_0"/>
          <p:cNvSpPr txBox="1"/>
          <p:nvPr>
            <p:ph idx="1" type="body"/>
          </p:nvPr>
        </p:nvSpPr>
        <p:spPr>
          <a:xfrm>
            <a:off x="425450" y="1329994"/>
            <a:ext cx="8294400" cy="4564800"/>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1800"/>
              </a:spcBef>
              <a:spcAft>
                <a:spcPts val="0"/>
              </a:spcAft>
              <a:buClr>
                <a:schemeClr val="dk1"/>
              </a:buClr>
              <a:buSzPts val="1800"/>
              <a:buFont typeface="Arial"/>
              <a:buNone/>
              <a:defRPr b="1" i="0" sz="1800" u="none" cap="none" strike="noStrike">
                <a:solidFill>
                  <a:schemeClr val="dk1"/>
                </a:solidFill>
                <a:latin typeface="Trebuchet MS"/>
                <a:ea typeface="Trebuchet MS"/>
                <a:cs typeface="Trebuchet MS"/>
                <a:sym typeface="Trebuchet MS"/>
              </a:defRPr>
            </a:lvl1pPr>
            <a:lvl2pPr indent="-342900" lvl="1" marL="914400" marR="0" rtl="0" algn="l">
              <a:lnSpc>
                <a:spcPct val="100000"/>
              </a:lnSpc>
              <a:spcBef>
                <a:spcPts val="12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2pPr>
            <a:lvl3pPr indent="-342900" lvl="2" marL="1371600" marR="0" rtl="0" algn="l">
              <a:lnSpc>
                <a:spcPct val="100000"/>
              </a:lnSpc>
              <a:spcBef>
                <a:spcPts val="900"/>
              </a:spcBef>
              <a:spcAft>
                <a:spcPts val="0"/>
              </a:spcAft>
              <a:buClr>
                <a:schemeClr val="dk1"/>
              </a:buClr>
              <a:buSzPts val="1800"/>
              <a:buFont typeface="Arial"/>
              <a:buChar char="–"/>
              <a:defRPr b="0" i="0" sz="1800" u="none" cap="none" strike="noStrike">
                <a:solidFill>
                  <a:schemeClr val="dk1"/>
                </a:solidFill>
                <a:latin typeface="Trebuchet MS"/>
                <a:ea typeface="Trebuchet MS"/>
                <a:cs typeface="Trebuchet MS"/>
                <a:sym typeface="Trebuchet MS"/>
              </a:defRPr>
            </a:lvl3pPr>
            <a:lvl4pPr indent="-228600" lvl="3" marL="1828800" marR="0" rtl="0" algn="l">
              <a:lnSpc>
                <a:spcPct val="100000"/>
              </a:lnSpc>
              <a:spcBef>
                <a:spcPts val="0"/>
              </a:spcBef>
              <a:spcAft>
                <a:spcPts val="0"/>
              </a:spcAft>
              <a:buClr>
                <a:schemeClr val="dk1"/>
              </a:buClr>
              <a:buSzPts val="1800"/>
              <a:buFont typeface="Trebuchet MS"/>
              <a:buNone/>
              <a:defRPr b="0" i="0" sz="1800" u="none" cap="none" strike="noStrike">
                <a:solidFill>
                  <a:schemeClr val="dk1"/>
                </a:solidFill>
                <a:latin typeface="Trebuchet MS"/>
                <a:ea typeface="Trebuchet MS"/>
                <a:cs typeface="Trebuchet MS"/>
                <a:sym typeface="Trebuchet MS"/>
              </a:defRPr>
            </a:lvl4pPr>
            <a:lvl5pPr indent="-228600" lvl="4" marL="2286000" marR="0" rtl="0" algn="l">
              <a:lnSpc>
                <a:spcPct val="100000"/>
              </a:lnSpc>
              <a:spcBef>
                <a:spcPts val="1800"/>
              </a:spcBef>
              <a:spcAft>
                <a:spcPts val="0"/>
              </a:spcAft>
              <a:buClr>
                <a:schemeClr val="dk1"/>
              </a:buClr>
              <a:buSzPts val="1000"/>
              <a:buFont typeface="Trebuchet MS"/>
              <a:buNone/>
              <a:defRPr b="0" i="0" sz="1000" u="none" cap="none" strike="noStrike">
                <a:solidFill>
                  <a:schemeClr val="dk1"/>
                </a:solidFill>
                <a:latin typeface="Trebuchet MS"/>
                <a:ea typeface="Trebuchet MS"/>
                <a:cs typeface="Trebuchet MS"/>
                <a:sym typeface="Trebuchet MS"/>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Trebuchet MS"/>
                <a:ea typeface="Trebuchet MS"/>
                <a:cs typeface="Trebuchet MS"/>
                <a:sym typeface="Trebuchet MS"/>
              </a:defRPr>
            </a:lvl9pPr>
          </a:lstStyle>
          <a:p/>
        </p:txBody>
      </p:sp>
      <p:pic>
        <p:nvPicPr>
          <p:cNvPr descr="Guide Dogs Logo" id="95" name="Google Shape;95;gd698752477_1_0" title="Guide Dogs Logo"/>
          <p:cNvPicPr preferRelativeResize="0"/>
          <p:nvPr/>
        </p:nvPicPr>
        <p:blipFill rotWithShape="1">
          <a:blip r:embed="rId1">
            <a:alphaModFix/>
          </a:blip>
          <a:srcRect b="0" l="0" r="0" t="0"/>
          <a:stretch/>
        </p:blipFill>
        <p:spPr>
          <a:xfrm>
            <a:off x="425451" y="6197670"/>
            <a:ext cx="827573" cy="356400"/>
          </a:xfrm>
          <a:prstGeom prst="rect">
            <a:avLst/>
          </a:prstGeom>
          <a:noFill/>
          <a:ln>
            <a:noFill/>
          </a:ln>
        </p:spPr>
      </p:pic>
      <p:sp>
        <p:nvSpPr>
          <p:cNvPr id="96" name="Google Shape;96;gd698752477_1_0" title="Decorative"/>
          <p:cNvSpPr txBox="1"/>
          <p:nvPr>
            <p:ph idx="11" type="ftr"/>
          </p:nvPr>
        </p:nvSpPr>
        <p:spPr>
          <a:xfrm>
            <a:off x="6346825" y="6416675"/>
            <a:ext cx="2085975" cy="154800"/>
          </a:xfrm>
          <a:prstGeom prst="rect">
            <a:avLst/>
          </a:prstGeom>
          <a:noFill/>
          <a:ln>
            <a:noFill/>
          </a:ln>
        </p:spPr>
        <p:txBody>
          <a:bodyPr anchorCtr="0" anchor="t" bIns="0" lIns="0" spcFirstLastPara="1" rIns="0" wrap="square" tIns="0">
            <a:noAutofit/>
          </a:bodyPr>
          <a:lstStyle>
            <a:lvl1pPr lvl="0" marR="0" rtl="0" algn="r">
              <a:lnSpc>
                <a:spcPct val="100000"/>
              </a:lnSpc>
              <a:spcBef>
                <a:spcPts val="0"/>
              </a:spcBef>
              <a:spcAft>
                <a:spcPts val="0"/>
              </a:spcAft>
              <a:buClr>
                <a:srgbClr val="000000"/>
              </a:buClr>
              <a:buSzPts val="1400"/>
              <a:buFont typeface="Arial"/>
              <a:buNone/>
              <a:defRPr b="0" i="0" sz="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7" name="Google Shape;97;gd698752477_1_0" title="Decorative"/>
          <p:cNvSpPr txBox="1"/>
          <p:nvPr>
            <p:ph idx="12" type="sldNum"/>
          </p:nvPr>
        </p:nvSpPr>
        <p:spPr>
          <a:xfrm>
            <a:off x="8432800" y="6416675"/>
            <a:ext cx="287338" cy="1548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68">
          <p15:clr>
            <a:srgbClr val="F26B43"/>
          </p15:clr>
        </p15:guide>
        <p15:guide id="2" pos="549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hyperlink" Target="mailto:GD90@guidedogs.org.uk" TargetMode="External"/><Relationship Id="rId6" Type="http://schemas.openxmlformats.org/officeDocument/2006/relationships/hyperlink" Target="mailto:GD90@guidedogs.org.uk"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hyperlink" Target="mailto:SouthEastGroups@Guidedogs.org.uk"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17.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15.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hyperlink" Target="http://www.youtube.com/watch?v=05fP1kXR0DE" TargetMode="Externa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
          <p:cNvSpPr txBox="1"/>
          <p:nvPr>
            <p:ph idx="1" type="body"/>
          </p:nvPr>
        </p:nvSpPr>
        <p:spPr>
          <a:xfrm>
            <a:off x="679426" y="1093042"/>
            <a:ext cx="8637006" cy="3874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chemeClr val="lt1"/>
              </a:buClr>
              <a:buSzPts val="4800"/>
              <a:buNone/>
            </a:pPr>
            <a:r>
              <a:rPr lang="en-GB"/>
              <a:t>South East Regional Round-Up </a:t>
            </a:r>
            <a:endParaRPr/>
          </a:p>
          <a:p>
            <a:pPr indent="0" lvl="1" marL="0" rtl="0" algn="l">
              <a:lnSpc>
                <a:spcPct val="100000"/>
              </a:lnSpc>
              <a:spcBef>
                <a:spcPts val="900"/>
              </a:spcBef>
              <a:spcAft>
                <a:spcPts val="0"/>
              </a:spcAft>
              <a:buSzPts val="2400"/>
              <a:buNone/>
            </a:pPr>
            <a:r>
              <a:t/>
            </a:r>
            <a:endParaRPr/>
          </a:p>
        </p:txBody>
      </p:sp>
      <p:sp>
        <p:nvSpPr>
          <p:cNvPr id="185" name="Google Shape;185;p1"/>
          <p:cNvSpPr txBox="1"/>
          <p:nvPr/>
        </p:nvSpPr>
        <p:spPr>
          <a:xfrm>
            <a:off x="6782800" y="5925550"/>
            <a:ext cx="1759500" cy="7218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2000"/>
              <a:buFont typeface="Arial"/>
              <a:buNone/>
            </a:pPr>
            <a:r>
              <a:t/>
            </a:r>
            <a:endParaRPr b="1" i="0" sz="2100" u="none" cap="none" strike="noStrike">
              <a:solidFill>
                <a:schemeClr val="dk1"/>
              </a:solidFill>
              <a:latin typeface="Trebuchet MS"/>
              <a:ea typeface="Trebuchet MS"/>
              <a:cs typeface="Trebuchet MS"/>
              <a:sym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g7a3d0b38de_0_30"/>
          <p:cNvSpPr txBox="1"/>
          <p:nvPr>
            <p:ph idx="1" type="body"/>
          </p:nvPr>
        </p:nvSpPr>
        <p:spPr>
          <a:xfrm>
            <a:off x="425450" y="295199"/>
            <a:ext cx="8294400" cy="936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None/>
            </a:pPr>
            <a:r>
              <a:rPr lang="en-GB"/>
              <a:t>Since Flash hit our screens, dogs all over have been watching with excitement </a:t>
            </a:r>
            <a:endParaRPr/>
          </a:p>
        </p:txBody>
      </p:sp>
      <p:sp>
        <p:nvSpPr>
          <p:cNvPr id="257" name="Google Shape;257;g7a3d0b38de_0_30"/>
          <p:cNvSpPr txBox="1"/>
          <p:nvPr>
            <p:ph idx="2" type="body"/>
          </p:nvPr>
        </p:nvSpPr>
        <p:spPr>
          <a:xfrm>
            <a:off x="425450" y="1329994"/>
            <a:ext cx="8294400" cy="45648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800"/>
              <a:buNone/>
            </a:pPr>
            <a:r>
              <a:t/>
            </a:r>
            <a:endParaRPr b="0"/>
          </a:p>
          <a:p>
            <a:pPr indent="0" lvl="0" marL="0" rtl="0" algn="l">
              <a:lnSpc>
                <a:spcPct val="115000"/>
              </a:lnSpc>
              <a:spcBef>
                <a:spcPts val="0"/>
              </a:spcBef>
              <a:spcAft>
                <a:spcPts val="0"/>
              </a:spcAft>
              <a:buSzPts val="1800"/>
              <a:buNone/>
            </a:pPr>
            <a:r>
              <a:t/>
            </a:r>
            <a:endParaRPr b="0"/>
          </a:p>
          <a:p>
            <a:pPr indent="0" lvl="0" marL="457200" rtl="0" algn="l">
              <a:lnSpc>
                <a:spcPct val="115000"/>
              </a:lnSpc>
              <a:spcBef>
                <a:spcPts val="0"/>
              </a:spcBef>
              <a:spcAft>
                <a:spcPts val="0"/>
              </a:spcAft>
              <a:buSzPts val="1800"/>
              <a:buNone/>
            </a:pPr>
            <a:r>
              <a:t/>
            </a:r>
            <a:endParaRPr b="0"/>
          </a:p>
          <a:p>
            <a:pPr indent="0" lvl="0" marL="0" rtl="0" algn="l">
              <a:lnSpc>
                <a:spcPct val="115000"/>
              </a:lnSpc>
              <a:spcBef>
                <a:spcPts val="0"/>
              </a:spcBef>
              <a:spcAft>
                <a:spcPts val="0"/>
              </a:spcAft>
              <a:buSzPts val="1800"/>
              <a:buNone/>
            </a:pPr>
            <a:r>
              <a:t/>
            </a:r>
            <a:endParaRPr b="0" sz="2200"/>
          </a:p>
          <a:p>
            <a:pPr indent="0" lvl="0" marL="0" rtl="0" algn="l">
              <a:lnSpc>
                <a:spcPct val="115000"/>
              </a:lnSpc>
              <a:spcBef>
                <a:spcPts val="0"/>
              </a:spcBef>
              <a:spcAft>
                <a:spcPts val="0"/>
              </a:spcAft>
              <a:buSzPts val="1800"/>
              <a:buNone/>
            </a:pPr>
            <a:r>
              <a:t/>
            </a:r>
            <a:endParaRPr b="0" sz="2200"/>
          </a:p>
          <a:p>
            <a:pPr indent="0" lvl="0" marL="0" rtl="0" algn="l">
              <a:lnSpc>
                <a:spcPct val="115000"/>
              </a:lnSpc>
              <a:spcBef>
                <a:spcPts val="0"/>
              </a:spcBef>
              <a:spcAft>
                <a:spcPts val="0"/>
              </a:spcAft>
              <a:buSzPts val="1800"/>
              <a:buNone/>
            </a:pPr>
            <a:r>
              <a:t/>
            </a:r>
            <a:endParaRPr b="0" sz="2200"/>
          </a:p>
        </p:txBody>
      </p:sp>
      <p:sp>
        <p:nvSpPr>
          <p:cNvPr id="258" name="Google Shape;258;g7a3d0b38de_0_30"/>
          <p:cNvSpPr txBox="1"/>
          <p:nvPr>
            <p:ph idx="12" type="sldNum"/>
          </p:nvPr>
        </p:nvSpPr>
        <p:spPr>
          <a:xfrm>
            <a:off x="8432800" y="6416675"/>
            <a:ext cx="287400" cy="1548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800"/>
              <a:buNone/>
            </a:pPr>
            <a:fld id="{00000000-1234-1234-1234-123412341234}" type="slidenum">
              <a:rPr lang="en-GB"/>
              <a:t>‹#›</a:t>
            </a:fld>
            <a:endParaRPr/>
          </a:p>
        </p:txBody>
      </p:sp>
      <p:pic>
        <p:nvPicPr>
          <p:cNvPr id="259" name="Google Shape;259;g7a3d0b38de_0_30"/>
          <p:cNvPicPr preferRelativeResize="0"/>
          <p:nvPr/>
        </p:nvPicPr>
        <p:blipFill rotWithShape="1">
          <a:blip r:embed="rId3">
            <a:alphaModFix/>
          </a:blip>
          <a:srcRect b="0" l="0" r="0" t="0"/>
          <a:stretch/>
        </p:blipFill>
        <p:spPr>
          <a:xfrm>
            <a:off x="1832020" y="1404163"/>
            <a:ext cx="5103036" cy="5012512"/>
          </a:xfrm>
          <a:prstGeom prst="rect">
            <a:avLst/>
          </a:prstGeom>
          <a:noFill/>
          <a:ln>
            <a:noFill/>
          </a:ln>
        </p:spPr>
      </p:pic>
      <p:sp>
        <p:nvSpPr>
          <p:cNvPr id="260" name="Google Shape;260;g7a3d0b38de_0_30"/>
          <p:cNvSpPr txBox="1"/>
          <p:nvPr/>
        </p:nvSpPr>
        <p:spPr>
          <a:xfrm>
            <a:off x="5166250" y="5341275"/>
            <a:ext cx="3553500" cy="5232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1"/>
              </a:buClr>
              <a:buSzPts val="1100"/>
              <a:buFont typeface="Arial"/>
              <a:buNone/>
            </a:pPr>
            <a:r>
              <a:rPr b="0" i="0" lang="en-GB" sz="2200" u="none" cap="none" strike="noStrike">
                <a:solidFill>
                  <a:schemeClr val="dk1"/>
                </a:solidFill>
                <a:latin typeface="Trebuchet MS"/>
                <a:ea typeface="Trebuchet MS"/>
                <a:cs typeface="Trebuchet MS"/>
                <a:sym typeface="Trebuchet MS"/>
              </a:rPr>
              <a:t>#MeetFlash</a:t>
            </a:r>
            <a:endParaRPr b="0" i="0" sz="2200" u="none" cap="none" strike="noStrike">
              <a:solidFill>
                <a:schemeClr val="dk1"/>
              </a:solidFill>
              <a:latin typeface="Trebuchet MS"/>
              <a:ea typeface="Trebuchet MS"/>
              <a:cs typeface="Trebuchet MS"/>
              <a:sym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gd31f11aa61_0_35"/>
          <p:cNvSpPr txBox="1"/>
          <p:nvPr>
            <p:ph idx="1" type="body"/>
          </p:nvPr>
        </p:nvSpPr>
        <p:spPr>
          <a:xfrm>
            <a:off x="425450" y="295199"/>
            <a:ext cx="8294400" cy="936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None/>
            </a:pPr>
            <a:r>
              <a:rPr lang="en-GB"/>
              <a:t>There’s more activities planned for the year, but we also want to hear your ideas too </a:t>
            </a:r>
            <a:endParaRPr/>
          </a:p>
        </p:txBody>
      </p:sp>
      <p:sp>
        <p:nvSpPr>
          <p:cNvPr id="267" name="Google Shape;267;gd31f11aa61_0_35"/>
          <p:cNvSpPr txBox="1"/>
          <p:nvPr>
            <p:ph idx="12" type="sldNum"/>
          </p:nvPr>
        </p:nvSpPr>
        <p:spPr>
          <a:xfrm>
            <a:off x="8432800" y="6416675"/>
            <a:ext cx="287400" cy="1548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800"/>
              <a:buNone/>
            </a:pPr>
            <a:fld id="{00000000-1234-1234-1234-123412341234}" type="slidenum">
              <a:rPr lang="en-GB"/>
              <a:t>‹#›</a:t>
            </a:fld>
            <a:endParaRPr/>
          </a:p>
        </p:txBody>
      </p:sp>
      <p:pic>
        <p:nvPicPr>
          <p:cNvPr descr="A picture containing outdoor, road&#10;&#10;Description automatically generated" id="268" name="Google Shape;268;gd31f11aa61_0_35"/>
          <p:cNvPicPr preferRelativeResize="0"/>
          <p:nvPr/>
        </p:nvPicPr>
        <p:blipFill rotWithShape="1">
          <a:blip r:embed="rId3">
            <a:alphaModFix/>
          </a:blip>
          <a:srcRect b="0" l="0" r="0" t="0"/>
          <a:stretch/>
        </p:blipFill>
        <p:spPr>
          <a:xfrm>
            <a:off x="4339183" y="1617950"/>
            <a:ext cx="4379672" cy="1816919"/>
          </a:xfrm>
          <a:prstGeom prst="rect">
            <a:avLst/>
          </a:prstGeom>
          <a:noFill/>
          <a:ln>
            <a:noFill/>
          </a:ln>
        </p:spPr>
      </p:pic>
      <p:pic>
        <p:nvPicPr>
          <p:cNvPr id="269" name="Google Shape;269;gd31f11aa61_0_35"/>
          <p:cNvPicPr preferRelativeResize="0"/>
          <p:nvPr/>
        </p:nvPicPr>
        <p:blipFill rotWithShape="1">
          <a:blip r:embed="rId4">
            <a:alphaModFix/>
          </a:blip>
          <a:srcRect b="0" l="0" r="0" t="0"/>
          <a:stretch/>
        </p:blipFill>
        <p:spPr>
          <a:xfrm>
            <a:off x="737256" y="1621069"/>
            <a:ext cx="2903474" cy="1810681"/>
          </a:xfrm>
          <a:prstGeom prst="rect">
            <a:avLst/>
          </a:prstGeom>
          <a:noFill/>
          <a:ln>
            <a:noFill/>
          </a:ln>
        </p:spPr>
      </p:pic>
      <p:sp>
        <p:nvSpPr>
          <p:cNvPr id="270" name="Google Shape;270;gd31f11aa61_0_35"/>
          <p:cNvSpPr txBox="1"/>
          <p:nvPr>
            <p:ph idx="2" type="body"/>
          </p:nvPr>
        </p:nvSpPr>
        <p:spPr>
          <a:xfrm>
            <a:off x="425450" y="3438850"/>
            <a:ext cx="8285965" cy="2784926"/>
          </a:xfrm>
          <a:prstGeom prst="rect">
            <a:avLst/>
          </a:prstGeom>
          <a:noFill/>
          <a:ln>
            <a:noFill/>
          </a:ln>
        </p:spPr>
        <p:txBody>
          <a:bodyPr anchorCtr="0" anchor="t" bIns="0" lIns="0" spcFirstLastPara="1" rIns="0" wrap="square" tIns="0">
            <a:normAutofit/>
          </a:bodyPr>
          <a:lstStyle/>
          <a:p>
            <a:pPr indent="0" lvl="0" marL="88900" rtl="0" algn="l">
              <a:lnSpc>
                <a:spcPct val="114999"/>
              </a:lnSpc>
              <a:spcBef>
                <a:spcPts val="0"/>
              </a:spcBef>
              <a:spcAft>
                <a:spcPts val="0"/>
              </a:spcAft>
              <a:buSzPts val="1800"/>
              <a:buNone/>
            </a:pPr>
            <a:r>
              <a:rPr b="0" lang="en-GB" sz="2200"/>
              <a:t>The UK’s first guide dog partnerships qualified 90 years ago this October. Since then, we have helped transform the lives of thousands of people, through a range of services. For 90 years Guide Dogs has been at the side of people with sight loss. We will be there for the next 90.</a:t>
            </a:r>
            <a:endParaRPr/>
          </a:p>
          <a:p>
            <a:pPr indent="0" lvl="0" marL="457200" rtl="0" algn="l">
              <a:lnSpc>
                <a:spcPct val="114999"/>
              </a:lnSpc>
              <a:spcBef>
                <a:spcPts val="0"/>
              </a:spcBef>
              <a:spcAft>
                <a:spcPts val="0"/>
              </a:spcAft>
              <a:buSzPts val="1800"/>
              <a:buNone/>
            </a:pPr>
            <a:r>
              <a:t/>
            </a:r>
            <a:endParaRPr b="0" sz="2200"/>
          </a:p>
          <a:p>
            <a:pPr indent="0" lvl="0" marL="88900" rtl="0" algn="l">
              <a:lnSpc>
                <a:spcPct val="114999"/>
              </a:lnSpc>
              <a:spcBef>
                <a:spcPts val="0"/>
              </a:spcBef>
              <a:spcAft>
                <a:spcPts val="0"/>
              </a:spcAft>
              <a:buSzPts val="1800"/>
              <a:buNone/>
            </a:pPr>
            <a:r>
              <a:rPr b="0" lang="en-GB" sz="2200"/>
              <a:t>Email your ideas and stories to </a:t>
            </a:r>
            <a:r>
              <a:rPr b="0" lang="en-GB" sz="2200" u="sng">
                <a:solidFill>
                  <a:schemeClr val="hlink"/>
                </a:solidFill>
                <a:hlinkClick r:id="rId5"/>
              </a:rPr>
              <a:t>GD90</a:t>
            </a:r>
            <a:r>
              <a:rPr b="0" lang="en-GB" u="sng">
                <a:solidFill>
                  <a:schemeClr val="hlink"/>
                </a:solidFill>
                <a:hlinkClick r:id="rId6"/>
              </a:rPr>
              <a:t>@guidedogs.org.uk</a:t>
            </a:r>
            <a:endParaRPr>
              <a:solidFill>
                <a:schemeClr val="hlink"/>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ga45634c2cd_0_247"/>
          <p:cNvSpPr txBox="1"/>
          <p:nvPr>
            <p:ph idx="1" type="body"/>
          </p:nvPr>
        </p:nvSpPr>
        <p:spPr>
          <a:xfrm>
            <a:off x="424799" y="1327150"/>
            <a:ext cx="4147200" cy="4570200"/>
          </a:xfrm>
          <a:prstGeom prst="rect">
            <a:avLst/>
          </a:prstGeom>
          <a:noFill/>
          <a:ln>
            <a:noFill/>
          </a:ln>
        </p:spPr>
        <p:txBody>
          <a:bodyPr anchorCtr="0" anchor="t" bIns="0" lIns="0" spcFirstLastPara="1" rIns="0" wrap="square" tIns="0">
            <a:noAutofit/>
          </a:bodyPr>
          <a:lstStyle/>
          <a:p>
            <a:pPr indent="0" lvl="0" marL="89999" rtl="0" algn="l">
              <a:lnSpc>
                <a:spcPct val="90000"/>
              </a:lnSpc>
              <a:spcBef>
                <a:spcPts val="0"/>
              </a:spcBef>
              <a:spcAft>
                <a:spcPts val="0"/>
              </a:spcAft>
              <a:buClr>
                <a:schemeClr val="lt1"/>
              </a:buClr>
              <a:buSzPts val="3200"/>
              <a:buNone/>
            </a:pPr>
            <a:r>
              <a:rPr lang="en-GB" sz="4000"/>
              <a:t>Latest developments in volunteering – Ben Cassells</a:t>
            </a:r>
            <a:endParaRPr/>
          </a:p>
          <a:p>
            <a:pPr indent="0" lvl="0" marL="0" rtl="0" algn="l">
              <a:lnSpc>
                <a:spcPct val="90000"/>
              </a:lnSpc>
              <a:spcBef>
                <a:spcPts val="0"/>
              </a:spcBef>
              <a:spcAft>
                <a:spcPts val="0"/>
              </a:spcAft>
              <a:buSzPts val="3200"/>
              <a:buNone/>
            </a:pPr>
            <a:r>
              <a:t/>
            </a:r>
            <a:endParaRPr>
              <a:latin typeface="Trebuchet MS"/>
              <a:ea typeface="Trebuchet MS"/>
              <a:cs typeface="Trebuchet MS"/>
              <a:sym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d31f11aa61_0_42"/>
          <p:cNvSpPr txBox="1"/>
          <p:nvPr>
            <p:ph idx="1" type="body"/>
          </p:nvPr>
        </p:nvSpPr>
        <p:spPr>
          <a:xfrm>
            <a:off x="425450" y="295199"/>
            <a:ext cx="8294400" cy="936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None/>
            </a:pPr>
            <a:r>
              <a:rPr lang="en-GB"/>
              <a:t>We’re exploring what a more community-based style of volunteering would look like at Guide Dogs</a:t>
            </a:r>
            <a:endParaRPr/>
          </a:p>
        </p:txBody>
      </p:sp>
      <p:sp>
        <p:nvSpPr>
          <p:cNvPr id="283" name="Google Shape;283;gd31f11aa61_0_42"/>
          <p:cNvSpPr txBox="1"/>
          <p:nvPr>
            <p:ph idx="2" type="body"/>
          </p:nvPr>
        </p:nvSpPr>
        <p:spPr>
          <a:xfrm>
            <a:off x="425450" y="1329994"/>
            <a:ext cx="8294400" cy="4564800"/>
          </a:xfrm>
          <a:prstGeom prst="rect">
            <a:avLst/>
          </a:prstGeom>
          <a:noFill/>
          <a:ln>
            <a:noFill/>
          </a:ln>
        </p:spPr>
        <p:txBody>
          <a:bodyPr anchorCtr="0" anchor="t" bIns="0" lIns="0" spcFirstLastPara="1" rIns="0" wrap="square" tIns="0">
            <a:noAutofit/>
          </a:bodyPr>
          <a:lstStyle/>
          <a:p>
            <a:pPr indent="0" lvl="0" marL="457200" rtl="0" algn="l">
              <a:lnSpc>
                <a:spcPct val="115000"/>
              </a:lnSpc>
              <a:spcBef>
                <a:spcPts val="0"/>
              </a:spcBef>
              <a:spcAft>
                <a:spcPts val="0"/>
              </a:spcAft>
              <a:buSzPts val="1800"/>
              <a:buNone/>
            </a:pPr>
            <a:r>
              <a:t/>
            </a:r>
            <a:endParaRPr b="0"/>
          </a:p>
          <a:p>
            <a:pPr indent="0" lvl="0" marL="0" rtl="0" algn="l">
              <a:lnSpc>
                <a:spcPct val="115000"/>
              </a:lnSpc>
              <a:spcBef>
                <a:spcPts val="0"/>
              </a:spcBef>
              <a:spcAft>
                <a:spcPts val="0"/>
              </a:spcAft>
              <a:buSzPts val="1800"/>
              <a:buNone/>
            </a:pPr>
            <a:r>
              <a:t/>
            </a:r>
            <a:endParaRPr b="0"/>
          </a:p>
          <a:p>
            <a:pPr indent="0" lvl="0" marL="0" rtl="0" algn="l">
              <a:lnSpc>
                <a:spcPct val="115000"/>
              </a:lnSpc>
              <a:spcBef>
                <a:spcPts val="0"/>
              </a:spcBef>
              <a:spcAft>
                <a:spcPts val="0"/>
              </a:spcAft>
              <a:buSzPts val="1800"/>
              <a:buNone/>
            </a:pPr>
            <a:r>
              <a:rPr b="0" lang="en-GB" sz="2200"/>
              <a:t>Our pilots are:</a:t>
            </a:r>
            <a:endParaRPr b="0" sz="2200"/>
          </a:p>
          <a:p>
            <a:pPr indent="0" lvl="0" marL="457200" rtl="0" algn="l">
              <a:lnSpc>
                <a:spcPct val="115000"/>
              </a:lnSpc>
              <a:spcBef>
                <a:spcPts val="0"/>
              </a:spcBef>
              <a:spcAft>
                <a:spcPts val="0"/>
              </a:spcAft>
              <a:buSzPts val="1800"/>
              <a:buNone/>
            </a:pPr>
            <a:r>
              <a:t/>
            </a:r>
            <a:endParaRPr b="0"/>
          </a:p>
          <a:p>
            <a:pPr indent="-368300" lvl="0" marL="457200" rtl="0" algn="l">
              <a:lnSpc>
                <a:spcPct val="115000"/>
              </a:lnSpc>
              <a:spcBef>
                <a:spcPts val="0"/>
              </a:spcBef>
              <a:spcAft>
                <a:spcPts val="0"/>
              </a:spcAft>
              <a:buSzPts val="2200"/>
              <a:buFont typeface="Trebuchet MS"/>
              <a:buChar char="●"/>
            </a:pPr>
            <a:r>
              <a:rPr b="0" lang="en-GB" sz="2200"/>
              <a:t>Looking at how a standardised, volunteer-centric and multifunctional volunteering model could work.</a:t>
            </a:r>
            <a:endParaRPr b="0" sz="2200"/>
          </a:p>
          <a:p>
            <a:pPr indent="0" lvl="0" marL="457200" rtl="0" algn="l">
              <a:lnSpc>
                <a:spcPct val="115000"/>
              </a:lnSpc>
              <a:spcBef>
                <a:spcPts val="0"/>
              </a:spcBef>
              <a:spcAft>
                <a:spcPts val="0"/>
              </a:spcAft>
              <a:buSzPts val="1800"/>
              <a:buNone/>
            </a:pPr>
            <a:r>
              <a:t/>
            </a:r>
            <a:endParaRPr b="0" sz="2200"/>
          </a:p>
          <a:p>
            <a:pPr indent="0" lvl="0" marL="0" rtl="0" algn="l">
              <a:lnSpc>
                <a:spcPct val="115000"/>
              </a:lnSpc>
              <a:spcBef>
                <a:spcPts val="0"/>
              </a:spcBef>
              <a:spcAft>
                <a:spcPts val="0"/>
              </a:spcAft>
              <a:buSzPts val="1800"/>
              <a:buNone/>
            </a:pPr>
            <a:r>
              <a:rPr b="0" lang="en-GB" sz="2200"/>
              <a:t>We think it could help to: </a:t>
            </a:r>
            <a:endParaRPr b="0" sz="2200"/>
          </a:p>
          <a:p>
            <a:pPr indent="0" lvl="0" marL="0" rtl="0" algn="l">
              <a:lnSpc>
                <a:spcPct val="115000"/>
              </a:lnSpc>
              <a:spcBef>
                <a:spcPts val="0"/>
              </a:spcBef>
              <a:spcAft>
                <a:spcPts val="0"/>
              </a:spcAft>
              <a:buSzPts val="1800"/>
              <a:buNone/>
            </a:pPr>
            <a:r>
              <a:t/>
            </a:r>
            <a:endParaRPr b="0" sz="2200"/>
          </a:p>
          <a:p>
            <a:pPr indent="-368300" lvl="0" marL="457200" rtl="0" algn="l">
              <a:lnSpc>
                <a:spcPct val="115000"/>
              </a:lnSpc>
              <a:spcBef>
                <a:spcPts val="0"/>
              </a:spcBef>
              <a:spcAft>
                <a:spcPts val="0"/>
              </a:spcAft>
              <a:buSzPts val="2200"/>
              <a:buFont typeface="Trebuchet MS"/>
              <a:buChar char="●"/>
            </a:pPr>
            <a:r>
              <a:rPr b="0" lang="en-GB" sz="2200"/>
              <a:t>Reduce ‘silos’ amongst our volunteers.</a:t>
            </a:r>
            <a:endParaRPr b="0" sz="2200"/>
          </a:p>
          <a:p>
            <a:pPr indent="-368300" lvl="0" marL="457200" rtl="0" algn="l">
              <a:lnSpc>
                <a:spcPct val="115000"/>
              </a:lnSpc>
              <a:spcBef>
                <a:spcPts val="0"/>
              </a:spcBef>
              <a:spcAft>
                <a:spcPts val="0"/>
              </a:spcAft>
              <a:buSzPts val="2200"/>
              <a:buFont typeface="Trebuchet MS"/>
              <a:buChar char="●"/>
            </a:pPr>
            <a:r>
              <a:rPr b="0" lang="en-GB" sz="2200"/>
              <a:t>Develop and improve the volunteer experience.</a:t>
            </a:r>
            <a:endParaRPr b="0" sz="2200"/>
          </a:p>
          <a:p>
            <a:pPr indent="-368300" lvl="0" marL="457200" rtl="0" algn="l">
              <a:lnSpc>
                <a:spcPct val="115000"/>
              </a:lnSpc>
              <a:spcBef>
                <a:spcPts val="0"/>
              </a:spcBef>
              <a:spcAft>
                <a:spcPts val="0"/>
              </a:spcAft>
              <a:buSzPts val="2200"/>
              <a:buFont typeface="Trebuchet MS"/>
              <a:buChar char="●"/>
            </a:pPr>
            <a:r>
              <a:rPr b="0" lang="en-GB" sz="2200"/>
              <a:t>Support our volunteer fundraisers to grow and diversify our income streams. </a:t>
            </a:r>
            <a:endParaRPr b="0" sz="2200"/>
          </a:p>
        </p:txBody>
      </p:sp>
      <p:sp>
        <p:nvSpPr>
          <p:cNvPr id="284" name="Google Shape;284;gd31f11aa61_0_42"/>
          <p:cNvSpPr txBox="1"/>
          <p:nvPr>
            <p:ph idx="12" type="sldNum"/>
          </p:nvPr>
        </p:nvSpPr>
        <p:spPr>
          <a:xfrm>
            <a:off x="8432800" y="6416675"/>
            <a:ext cx="287400" cy="1548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gd31f11aa61_0_49"/>
          <p:cNvSpPr txBox="1"/>
          <p:nvPr>
            <p:ph idx="1" type="body"/>
          </p:nvPr>
        </p:nvSpPr>
        <p:spPr>
          <a:xfrm>
            <a:off x="425450" y="295199"/>
            <a:ext cx="8294400" cy="936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None/>
            </a:pPr>
            <a:r>
              <a:rPr lang="en-GB"/>
              <a:t>Volunteer insight shapes our future, it’s now easier to share feedback and get involved in areas that interest you:</a:t>
            </a:r>
            <a:endParaRPr/>
          </a:p>
        </p:txBody>
      </p:sp>
      <p:sp>
        <p:nvSpPr>
          <p:cNvPr id="291" name="Google Shape;291;gd31f11aa61_0_49"/>
          <p:cNvSpPr txBox="1"/>
          <p:nvPr>
            <p:ph idx="2" type="body"/>
          </p:nvPr>
        </p:nvSpPr>
        <p:spPr>
          <a:xfrm>
            <a:off x="849197" y="1352296"/>
            <a:ext cx="5506596" cy="4564800"/>
          </a:xfrm>
          <a:prstGeom prst="rect">
            <a:avLst/>
          </a:prstGeom>
          <a:noFill/>
          <a:ln>
            <a:noFill/>
          </a:ln>
        </p:spPr>
        <p:txBody>
          <a:bodyPr anchorCtr="0" anchor="t" bIns="0" lIns="0" spcFirstLastPara="1" rIns="0" wrap="square" tIns="0">
            <a:noAutofit/>
          </a:bodyPr>
          <a:lstStyle/>
          <a:p>
            <a:pPr indent="0" lvl="0" marL="457200" rtl="0" algn="l">
              <a:lnSpc>
                <a:spcPct val="115000"/>
              </a:lnSpc>
              <a:spcBef>
                <a:spcPts val="0"/>
              </a:spcBef>
              <a:spcAft>
                <a:spcPts val="0"/>
              </a:spcAft>
              <a:buSzPts val="1800"/>
              <a:buNone/>
            </a:pPr>
            <a:r>
              <a:t/>
            </a:r>
            <a:endParaRPr b="0"/>
          </a:p>
          <a:p>
            <a:pPr indent="0" lvl="0" marL="0" rtl="0" algn="l">
              <a:lnSpc>
                <a:spcPct val="115000"/>
              </a:lnSpc>
              <a:spcBef>
                <a:spcPts val="0"/>
              </a:spcBef>
              <a:spcAft>
                <a:spcPts val="0"/>
              </a:spcAft>
              <a:buSzPts val="1800"/>
              <a:buNone/>
            </a:pPr>
            <a:r>
              <a:t/>
            </a:r>
            <a:endParaRPr b="0"/>
          </a:p>
          <a:p>
            <a:pPr indent="0" lvl="0" marL="0" rtl="0" algn="l">
              <a:lnSpc>
                <a:spcPct val="115000"/>
              </a:lnSpc>
              <a:spcBef>
                <a:spcPts val="0"/>
              </a:spcBef>
              <a:spcAft>
                <a:spcPts val="0"/>
              </a:spcAft>
              <a:buSzPts val="1800"/>
              <a:buNone/>
            </a:pPr>
            <a:r>
              <a:t/>
            </a:r>
            <a:endParaRPr b="0" sz="2200"/>
          </a:p>
          <a:p>
            <a:pPr indent="-368300" lvl="0" marL="457200" rtl="0" algn="l">
              <a:lnSpc>
                <a:spcPct val="115000"/>
              </a:lnSpc>
              <a:spcBef>
                <a:spcPts val="0"/>
              </a:spcBef>
              <a:spcAft>
                <a:spcPts val="0"/>
              </a:spcAft>
              <a:buSzPts val="2200"/>
              <a:buAutoNum type="arabicPeriod"/>
            </a:pPr>
            <a:r>
              <a:rPr b="0" lang="en-GB" sz="2200"/>
              <a:t>Volunteer Impact Assessment - closed. </a:t>
            </a:r>
            <a:endParaRPr b="0" sz="2200"/>
          </a:p>
          <a:p>
            <a:pPr indent="-228600" lvl="0" marL="457200" rtl="0" algn="l">
              <a:lnSpc>
                <a:spcPct val="114999"/>
              </a:lnSpc>
              <a:spcBef>
                <a:spcPts val="0"/>
              </a:spcBef>
              <a:spcAft>
                <a:spcPts val="0"/>
              </a:spcAft>
              <a:buSzPts val="2200"/>
              <a:buNone/>
            </a:pPr>
            <a:r>
              <a:t/>
            </a:r>
            <a:endParaRPr b="0" sz="2200"/>
          </a:p>
          <a:p>
            <a:pPr indent="-368300" lvl="0" marL="457200" rtl="0" algn="l">
              <a:lnSpc>
                <a:spcPct val="115000"/>
              </a:lnSpc>
              <a:spcBef>
                <a:spcPts val="0"/>
              </a:spcBef>
              <a:spcAft>
                <a:spcPts val="0"/>
              </a:spcAft>
              <a:buSzPts val="2200"/>
              <a:buAutoNum type="arabicPeriod"/>
            </a:pPr>
            <a:r>
              <a:rPr b="0" lang="en-GB" sz="2200"/>
              <a:t>‘Pulse’ survey – highlights</a:t>
            </a:r>
            <a:endParaRPr/>
          </a:p>
          <a:p>
            <a:pPr indent="-228600" lvl="0" marL="457200" rtl="0" algn="l">
              <a:lnSpc>
                <a:spcPct val="114999"/>
              </a:lnSpc>
              <a:spcBef>
                <a:spcPts val="0"/>
              </a:spcBef>
              <a:spcAft>
                <a:spcPts val="0"/>
              </a:spcAft>
              <a:buSzPts val="2200"/>
              <a:buNone/>
            </a:pPr>
            <a:r>
              <a:t/>
            </a:r>
            <a:endParaRPr b="0" sz="2200"/>
          </a:p>
          <a:p>
            <a:pPr indent="-368300" lvl="0" marL="457200" rtl="0" algn="l">
              <a:lnSpc>
                <a:spcPct val="115000"/>
              </a:lnSpc>
              <a:spcBef>
                <a:spcPts val="0"/>
              </a:spcBef>
              <a:spcAft>
                <a:spcPts val="0"/>
              </a:spcAft>
              <a:buSzPts val="2200"/>
              <a:buAutoNum type="arabicPeriod"/>
            </a:pPr>
            <a:r>
              <a:rPr b="0" lang="en-GB" sz="2200"/>
              <a:t>Volunteer Voices - including workstreams and vacancies</a:t>
            </a:r>
            <a:endParaRPr/>
          </a:p>
          <a:p>
            <a:pPr indent="-228600" lvl="0" marL="457200" rtl="0" algn="l">
              <a:lnSpc>
                <a:spcPct val="114999"/>
              </a:lnSpc>
              <a:spcBef>
                <a:spcPts val="0"/>
              </a:spcBef>
              <a:spcAft>
                <a:spcPts val="0"/>
              </a:spcAft>
              <a:buSzPts val="2200"/>
              <a:buNone/>
            </a:pPr>
            <a:r>
              <a:t/>
            </a:r>
            <a:endParaRPr b="0" sz="2200"/>
          </a:p>
          <a:p>
            <a:pPr indent="-228600" lvl="0" marL="457200" rtl="0" algn="l">
              <a:lnSpc>
                <a:spcPct val="114999"/>
              </a:lnSpc>
              <a:spcBef>
                <a:spcPts val="0"/>
              </a:spcBef>
              <a:spcAft>
                <a:spcPts val="0"/>
              </a:spcAft>
              <a:buSzPts val="2200"/>
              <a:buNone/>
            </a:pPr>
            <a:r>
              <a:t/>
            </a:r>
            <a:endParaRPr b="0" sz="2200"/>
          </a:p>
          <a:p>
            <a:pPr indent="0" lvl="0" marL="88900" rtl="0" algn="l">
              <a:lnSpc>
                <a:spcPct val="114999"/>
              </a:lnSpc>
              <a:spcBef>
                <a:spcPts val="0"/>
              </a:spcBef>
              <a:spcAft>
                <a:spcPts val="0"/>
              </a:spcAft>
              <a:buSzPts val="2200"/>
              <a:buNone/>
            </a:pPr>
            <a:r>
              <a:t/>
            </a:r>
            <a:endParaRPr/>
          </a:p>
          <a:p>
            <a:pPr indent="0" lvl="0" marL="0" rtl="0" algn="l">
              <a:lnSpc>
                <a:spcPct val="115000"/>
              </a:lnSpc>
              <a:spcBef>
                <a:spcPts val="0"/>
              </a:spcBef>
              <a:spcAft>
                <a:spcPts val="0"/>
              </a:spcAft>
              <a:buSzPts val="1800"/>
              <a:buNone/>
            </a:pPr>
            <a:r>
              <a:t/>
            </a:r>
            <a:endParaRPr b="0" sz="2200"/>
          </a:p>
        </p:txBody>
      </p:sp>
      <p:sp>
        <p:nvSpPr>
          <p:cNvPr id="292" name="Google Shape;292;gd31f11aa61_0_49"/>
          <p:cNvSpPr txBox="1"/>
          <p:nvPr>
            <p:ph idx="12" type="sldNum"/>
          </p:nvPr>
        </p:nvSpPr>
        <p:spPr>
          <a:xfrm>
            <a:off x="8432800" y="6416675"/>
            <a:ext cx="287400" cy="1548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800"/>
              <a:buNone/>
            </a:pPr>
            <a:fld id="{00000000-1234-1234-1234-123412341234}" type="slidenum">
              <a:rPr lang="en-GB"/>
              <a:t>‹#›</a:t>
            </a:fld>
            <a:endParaRPr/>
          </a:p>
        </p:txBody>
      </p:sp>
      <p:pic>
        <p:nvPicPr>
          <p:cNvPr id="293" name="Google Shape;293;gd31f11aa61_0_49"/>
          <p:cNvPicPr preferRelativeResize="0"/>
          <p:nvPr/>
        </p:nvPicPr>
        <p:blipFill rotWithShape="1">
          <a:blip r:embed="rId3">
            <a:alphaModFix/>
          </a:blip>
          <a:srcRect b="0" l="0" r="0" t="0"/>
          <a:stretch/>
        </p:blipFill>
        <p:spPr>
          <a:xfrm>
            <a:off x="6068444" y="3929351"/>
            <a:ext cx="2026189" cy="260122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ga45634c2cd_0_252"/>
          <p:cNvSpPr txBox="1"/>
          <p:nvPr>
            <p:ph idx="1" type="body"/>
          </p:nvPr>
        </p:nvSpPr>
        <p:spPr>
          <a:xfrm>
            <a:off x="424799" y="1327150"/>
            <a:ext cx="4147200" cy="4570200"/>
          </a:xfrm>
          <a:prstGeom prst="rect">
            <a:avLst/>
          </a:prstGeom>
          <a:noFill/>
          <a:ln>
            <a:noFill/>
          </a:ln>
        </p:spPr>
        <p:txBody>
          <a:bodyPr anchorCtr="0" anchor="t" bIns="0" lIns="0" spcFirstLastPara="1" rIns="0" wrap="square" tIns="0">
            <a:noAutofit/>
          </a:bodyPr>
          <a:lstStyle/>
          <a:p>
            <a:pPr indent="0" lvl="0" marL="89998" rtl="0" algn="l">
              <a:lnSpc>
                <a:spcPct val="90000"/>
              </a:lnSpc>
              <a:spcBef>
                <a:spcPts val="0"/>
              </a:spcBef>
              <a:spcAft>
                <a:spcPts val="0"/>
              </a:spcAft>
              <a:buClr>
                <a:schemeClr val="lt1"/>
              </a:buClr>
              <a:buSzPts val="3200"/>
              <a:buNone/>
            </a:pPr>
            <a:r>
              <a:rPr lang="en-GB" sz="4000"/>
              <a:t>Community Fundraising – Carrie Seaton</a:t>
            </a:r>
            <a:endParaRPr sz="4000"/>
          </a:p>
          <a:p>
            <a:pPr indent="0" lvl="0" marL="89999" rtl="0" algn="l">
              <a:lnSpc>
                <a:spcPct val="90000"/>
              </a:lnSpc>
              <a:spcBef>
                <a:spcPts val="0"/>
              </a:spcBef>
              <a:spcAft>
                <a:spcPts val="0"/>
              </a:spcAft>
              <a:buClr>
                <a:schemeClr val="lt1"/>
              </a:buClr>
              <a:buSzPts val="3200"/>
              <a:buNone/>
            </a:pPr>
            <a:r>
              <a:rPr lang="en-GB" sz="4000"/>
              <a:t> </a:t>
            </a:r>
            <a:endParaRPr/>
          </a:p>
          <a:p>
            <a:pPr indent="0" lvl="0" marL="0" rtl="0" algn="l">
              <a:lnSpc>
                <a:spcPct val="90000"/>
              </a:lnSpc>
              <a:spcBef>
                <a:spcPts val="0"/>
              </a:spcBef>
              <a:spcAft>
                <a:spcPts val="0"/>
              </a:spcAft>
              <a:buSzPts val="3200"/>
              <a:buNone/>
            </a:pPr>
            <a:r>
              <a:t/>
            </a:r>
            <a:endParaRPr>
              <a:latin typeface="Trebuchet MS"/>
              <a:ea typeface="Trebuchet MS"/>
              <a:cs typeface="Trebuchet MS"/>
              <a:sym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7a3d0b38de_0_13"/>
          <p:cNvSpPr txBox="1"/>
          <p:nvPr>
            <p:ph idx="1" type="body"/>
          </p:nvPr>
        </p:nvSpPr>
        <p:spPr>
          <a:xfrm>
            <a:off x="425450" y="295199"/>
            <a:ext cx="8294400" cy="9360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dk2"/>
              </a:buClr>
              <a:buSzPts val="4400"/>
              <a:buFont typeface="Arial"/>
              <a:buNone/>
            </a:pPr>
            <a:r>
              <a:rPr lang="en-GB"/>
              <a:t>As we restart community fundraising activities, here’s what you need to know</a:t>
            </a:r>
            <a:endParaRPr/>
          </a:p>
        </p:txBody>
      </p:sp>
      <p:sp>
        <p:nvSpPr>
          <p:cNvPr id="306" name="Google Shape;306;g7a3d0b38de_0_13"/>
          <p:cNvSpPr txBox="1"/>
          <p:nvPr>
            <p:ph idx="2" type="body"/>
          </p:nvPr>
        </p:nvSpPr>
        <p:spPr>
          <a:xfrm>
            <a:off x="425450" y="1330000"/>
            <a:ext cx="6687562" cy="4564800"/>
          </a:xfrm>
          <a:prstGeom prst="rect">
            <a:avLst/>
          </a:prstGeom>
          <a:noFill/>
          <a:ln>
            <a:noFill/>
          </a:ln>
        </p:spPr>
        <p:txBody>
          <a:bodyPr anchorCtr="0" anchor="t" bIns="0" lIns="0" spcFirstLastPara="1" rIns="0" wrap="square" tIns="0">
            <a:noAutofit/>
          </a:bodyPr>
          <a:lstStyle/>
          <a:p>
            <a:pPr indent="0" lvl="0" marL="457200" rtl="0" algn="l">
              <a:lnSpc>
                <a:spcPct val="115000"/>
              </a:lnSpc>
              <a:spcBef>
                <a:spcPts val="0"/>
              </a:spcBef>
              <a:spcAft>
                <a:spcPts val="0"/>
              </a:spcAft>
              <a:buSzPts val="1800"/>
              <a:buNone/>
            </a:pPr>
            <a:r>
              <a:t/>
            </a:r>
            <a:endParaRPr b="0"/>
          </a:p>
          <a:p>
            <a:pPr indent="-406400" lvl="0" marL="457200" rtl="0" algn="l">
              <a:lnSpc>
                <a:spcPct val="90000"/>
              </a:lnSpc>
              <a:spcBef>
                <a:spcPts val="0"/>
              </a:spcBef>
              <a:spcAft>
                <a:spcPts val="0"/>
              </a:spcAft>
              <a:buClr>
                <a:schemeClr val="dk1"/>
              </a:buClr>
              <a:buSzPts val="2200"/>
              <a:buChar char="•"/>
            </a:pPr>
            <a:r>
              <a:rPr b="0" lang="en-GB" sz="2200"/>
              <a:t>86% of our fundraising volunteers are ready and keen to start fundraising again</a:t>
            </a:r>
            <a:endParaRPr b="0" sz="2200"/>
          </a:p>
          <a:p>
            <a:pPr indent="-406400" lvl="0" marL="457200" rtl="0" algn="l">
              <a:lnSpc>
                <a:spcPct val="90000"/>
              </a:lnSpc>
              <a:spcBef>
                <a:spcPts val="2000"/>
              </a:spcBef>
              <a:spcAft>
                <a:spcPts val="0"/>
              </a:spcAft>
              <a:buClr>
                <a:schemeClr val="dk1"/>
              </a:buClr>
              <a:buSzPts val="2200"/>
              <a:buChar char="•"/>
            </a:pPr>
            <a:r>
              <a:rPr b="0" lang="en-GB" sz="2200"/>
              <a:t>Permitted activities include: Emptying of collection boxes, banking, collections, distance selling, Name a Puppy visits, cheque presentations and merchandise stalls, speaking engagements and pop up shops.</a:t>
            </a:r>
            <a:endParaRPr b="0" sz="2200"/>
          </a:p>
          <a:p>
            <a:pPr indent="-406400" lvl="0" marL="457200" rtl="0" algn="l">
              <a:lnSpc>
                <a:spcPct val="90000"/>
              </a:lnSpc>
              <a:spcBef>
                <a:spcPts val="2000"/>
              </a:spcBef>
              <a:spcAft>
                <a:spcPts val="0"/>
              </a:spcAft>
              <a:buClr>
                <a:schemeClr val="dk1"/>
              </a:buClr>
              <a:buSzPts val="2200"/>
              <a:buChar char="•"/>
            </a:pPr>
            <a:r>
              <a:rPr b="0" lang="en-GB" sz="2200"/>
              <a:t>Guidance Document for all activities</a:t>
            </a:r>
            <a:endParaRPr b="0" sz="2200"/>
          </a:p>
          <a:p>
            <a:pPr indent="-406400" lvl="0" marL="457200" rtl="0" algn="l">
              <a:lnSpc>
                <a:spcPct val="90000"/>
              </a:lnSpc>
              <a:spcBef>
                <a:spcPts val="2000"/>
              </a:spcBef>
              <a:spcAft>
                <a:spcPts val="0"/>
              </a:spcAft>
              <a:buSzPts val="2200"/>
              <a:buChar char="•"/>
            </a:pPr>
            <a:r>
              <a:rPr b="0" lang="en-GB" sz="2200"/>
              <a:t>Community Fundraising Supporter Care 0345 143 0234 or email: </a:t>
            </a:r>
            <a:r>
              <a:rPr b="0" lang="en-GB" sz="2200" u="sng">
                <a:solidFill>
                  <a:schemeClr val="hlink"/>
                </a:solidFill>
                <a:hlinkClick r:id="rId3"/>
              </a:rPr>
              <a:t>SouthEastGroups@Guidedogs.org.uk</a:t>
            </a:r>
            <a:r>
              <a:rPr b="0" lang="en-GB" sz="2200"/>
              <a:t> </a:t>
            </a:r>
            <a:endParaRPr b="0" sz="2200"/>
          </a:p>
          <a:p>
            <a:pPr indent="0" lvl="0" marL="0" rtl="0" algn="l">
              <a:lnSpc>
                <a:spcPct val="115000"/>
              </a:lnSpc>
              <a:spcBef>
                <a:spcPts val="0"/>
              </a:spcBef>
              <a:spcAft>
                <a:spcPts val="0"/>
              </a:spcAft>
              <a:buSzPts val="1800"/>
              <a:buNone/>
            </a:pPr>
            <a:r>
              <a:t/>
            </a:r>
            <a:endParaRPr b="0"/>
          </a:p>
        </p:txBody>
      </p:sp>
      <p:sp>
        <p:nvSpPr>
          <p:cNvPr id="307" name="Google Shape;307;g7a3d0b38de_0_13"/>
          <p:cNvSpPr txBox="1"/>
          <p:nvPr>
            <p:ph idx="12" type="sldNum"/>
          </p:nvPr>
        </p:nvSpPr>
        <p:spPr>
          <a:xfrm>
            <a:off x="8432800" y="6416675"/>
            <a:ext cx="287400" cy="1548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g7a3d0b38de_0_20"/>
          <p:cNvSpPr txBox="1"/>
          <p:nvPr>
            <p:ph idx="1" type="body"/>
          </p:nvPr>
        </p:nvSpPr>
        <p:spPr>
          <a:xfrm>
            <a:off x="425450" y="295199"/>
            <a:ext cx="8294400" cy="9360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SzPts val="4400"/>
              <a:buNone/>
            </a:pPr>
            <a:r>
              <a:rPr lang="en-GB"/>
              <a:t>The recent Great Guide Dogs Tea Party was a great success with more fundraising activities coming up</a:t>
            </a:r>
            <a:endParaRPr/>
          </a:p>
        </p:txBody>
      </p:sp>
      <p:sp>
        <p:nvSpPr>
          <p:cNvPr id="314" name="Google Shape;314;g7a3d0b38de_0_20"/>
          <p:cNvSpPr txBox="1"/>
          <p:nvPr>
            <p:ph idx="2" type="body"/>
          </p:nvPr>
        </p:nvSpPr>
        <p:spPr>
          <a:xfrm>
            <a:off x="425450" y="1329994"/>
            <a:ext cx="8294400" cy="45648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800"/>
              <a:buNone/>
            </a:pPr>
            <a:r>
              <a:t/>
            </a:r>
            <a:endParaRPr sz="2200"/>
          </a:p>
          <a:p>
            <a:pPr indent="0" lvl="0" marL="0" rtl="0" algn="l">
              <a:lnSpc>
                <a:spcPct val="115000"/>
              </a:lnSpc>
              <a:spcBef>
                <a:spcPts val="0"/>
              </a:spcBef>
              <a:spcAft>
                <a:spcPts val="0"/>
              </a:spcAft>
              <a:buSzPts val="1800"/>
              <a:buNone/>
            </a:pPr>
            <a:r>
              <a:t/>
            </a:r>
            <a:endParaRPr sz="2200"/>
          </a:p>
          <a:p>
            <a:pPr indent="0" lvl="0" marL="0" rtl="0" algn="l">
              <a:lnSpc>
                <a:spcPct val="115000"/>
              </a:lnSpc>
              <a:spcBef>
                <a:spcPts val="0"/>
              </a:spcBef>
              <a:spcAft>
                <a:spcPts val="0"/>
              </a:spcAft>
              <a:buSzPts val="1800"/>
              <a:buNone/>
            </a:pPr>
            <a:r>
              <a:rPr lang="en-GB" sz="2200"/>
              <a:t>Looking back</a:t>
            </a:r>
            <a:endParaRPr sz="2200"/>
          </a:p>
          <a:p>
            <a:pPr indent="0" lvl="0" marL="0" rtl="0" algn="l">
              <a:lnSpc>
                <a:spcPct val="100000"/>
              </a:lnSpc>
              <a:spcBef>
                <a:spcPts val="1800"/>
              </a:spcBef>
              <a:spcAft>
                <a:spcPts val="0"/>
              </a:spcAft>
              <a:buSzPts val="2200"/>
              <a:buChar char="•"/>
            </a:pPr>
            <a:r>
              <a:rPr b="0" lang="en-GB" sz="2200"/>
              <a:t>Great Guide Dogs Tea Party</a:t>
            </a:r>
            <a:endParaRPr b="0" sz="2200"/>
          </a:p>
          <a:p>
            <a:pPr indent="0" lvl="0" marL="0" rtl="0" algn="l">
              <a:lnSpc>
                <a:spcPct val="100000"/>
              </a:lnSpc>
              <a:spcBef>
                <a:spcPts val="1800"/>
              </a:spcBef>
              <a:spcAft>
                <a:spcPts val="0"/>
              </a:spcAft>
              <a:buSzPts val="2200"/>
              <a:buChar char="•"/>
            </a:pPr>
            <a:r>
              <a:rPr b="0" lang="en-GB" sz="2200"/>
              <a:t>Nell advert inspired £5k Name a Pup in Bexley</a:t>
            </a:r>
            <a:endParaRPr/>
          </a:p>
          <a:p>
            <a:pPr indent="0" lvl="0" marL="0" rtl="0" algn="l">
              <a:lnSpc>
                <a:spcPct val="100000"/>
              </a:lnSpc>
              <a:spcBef>
                <a:spcPts val="1800"/>
              </a:spcBef>
              <a:spcAft>
                <a:spcPts val="0"/>
              </a:spcAft>
              <a:buSzPts val="1800"/>
              <a:buNone/>
            </a:pPr>
            <a:r>
              <a:rPr lang="en-GB" sz="2200"/>
              <a:t>Looking ahead</a:t>
            </a:r>
            <a:endParaRPr sz="2200"/>
          </a:p>
          <a:p>
            <a:pPr indent="0" lvl="0" marL="0" rtl="0" algn="l">
              <a:lnSpc>
                <a:spcPct val="100000"/>
              </a:lnSpc>
              <a:spcBef>
                <a:spcPts val="1800"/>
              </a:spcBef>
              <a:spcAft>
                <a:spcPts val="0"/>
              </a:spcAft>
              <a:buSzPts val="2200"/>
              <a:buChar char="•"/>
            </a:pPr>
            <a:r>
              <a:rPr b="0" lang="en-GB" sz="2200"/>
              <a:t>Guide Dogs Appeal throughout October</a:t>
            </a:r>
            <a:endParaRPr b="0" sz="2200"/>
          </a:p>
          <a:p>
            <a:pPr indent="0" lvl="0" marL="0" rtl="0" algn="l">
              <a:lnSpc>
                <a:spcPct val="100000"/>
              </a:lnSpc>
              <a:spcBef>
                <a:spcPts val="1800"/>
              </a:spcBef>
              <a:spcAft>
                <a:spcPts val="0"/>
              </a:spcAft>
              <a:buSzPts val="2200"/>
              <a:buChar char="•"/>
            </a:pPr>
            <a:r>
              <a:rPr b="0" lang="en-GB" sz="2200"/>
              <a:t>Donate an Hour December 2021</a:t>
            </a:r>
            <a:endParaRPr b="0" sz="2200"/>
          </a:p>
          <a:p>
            <a:pPr indent="0" lvl="0" marL="0" rtl="0" algn="l">
              <a:lnSpc>
                <a:spcPct val="100000"/>
              </a:lnSpc>
              <a:spcBef>
                <a:spcPts val="1800"/>
              </a:spcBef>
              <a:spcAft>
                <a:spcPts val="0"/>
              </a:spcAft>
              <a:buSzPts val="2200"/>
              <a:buChar char="•"/>
            </a:pPr>
            <a:r>
              <a:rPr b="0" lang="en-GB" sz="2200"/>
              <a:t>New volunteers </a:t>
            </a:r>
            <a:endParaRPr/>
          </a:p>
          <a:p>
            <a:pPr indent="0" lvl="0" marL="0" rtl="0" algn="l">
              <a:lnSpc>
                <a:spcPct val="115000"/>
              </a:lnSpc>
              <a:spcBef>
                <a:spcPts val="0"/>
              </a:spcBef>
              <a:spcAft>
                <a:spcPts val="0"/>
              </a:spcAft>
              <a:buSzPts val="1800"/>
              <a:buNone/>
            </a:pPr>
            <a:r>
              <a:t/>
            </a:r>
            <a:endParaRPr b="0" sz="2200"/>
          </a:p>
        </p:txBody>
      </p:sp>
      <p:sp>
        <p:nvSpPr>
          <p:cNvPr id="315" name="Google Shape;315;g7a3d0b38de_0_20"/>
          <p:cNvSpPr txBox="1"/>
          <p:nvPr>
            <p:ph idx="12" type="sldNum"/>
          </p:nvPr>
        </p:nvSpPr>
        <p:spPr>
          <a:xfrm>
            <a:off x="8432800" y="6416675"/>
            <a:ext cx="287400" cy="1548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800"/>
              <a:buNone/>
            </a:pPr>
            <a:fld id="{00000000-1234-1234-1234-123412341234}" type="slidenum">
              <a:rPr lang="en-GB"/>
              <a:t>‹#›</a:t>
            </a:fld>
            <a:endParaRPr/>
          </a:p>
        </p:txBody>
      </p:sp>
      <p:pic>
        <p:nvPicPr>
          <p:cNvPr descr="By my side advert still_15112018_0001.jpg" id="316" name="Google Shape;316;g7a3d0b38de_0_20" title="By my side advert still_15112018_0001.jpg"/>
          <p:cNvPicPr preferRelativeResize="0"/>
          <p:nvPr/>
        </p:nvPicPr>
        <p:blipFill rotWithShape="1">
          <a:blip r:embed="rId3">
            <a:alphaModFix/>
          </a:blip>
          <a:srcRect b="0" l="32335" r="24375" t="0"/>
          <a:stretch/>
        </p:blipFill>
        <p:spPr>
          <a:xfrm>
            <a:off x="6482100" y="1832038"/>
            <a:ext cx="2311950" cy="35607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g9e8cc8d39c_0_29"/>
          <p:cNvSpPr txBox="1"/>
          <p:nvPr>
            <p:ph idx="1" type="body"/>
          </p:nvPr>
        </p:nvSpPr>
        <p:spPr>
          <a:xfrm>
            <a:off x="424799" y="1327150"/>
            <a:ext cx="4147200" cy="45702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3200"/>
              <a:buNone/>
            </a:pPr>
            <a:r>
              <a:rPr lang="en-GB" sz="4000"/>
              <a:t>New ways of contacting us –</a:t>
            </a:r>
            <a:endParaRPr/>
          </a:p>
          <a:p>
            <a:pPr indent="0" lvl="0" marL="0" rtl="0" algn="l">
              <a:lnSpc>
                <a:spcPct val="90000"/>
              </a:lnSpc>
              <a:spcBef>
                <a:spcPts val="0"/>
              </a:spcBef>
              <a:spcAft>
                <a:spcPts val="0"/>
              </a:spcAft>
              <a:buClr>
                <a:schemeClr val="lt1"/>
              </a:buClr>
              <a:buSzPts val="3200"/>
              <a:buNone/>
            </a:pPr>
            <a:r>
              <a:rPr lang="en-GB" sz="4000"/>
              <a:t>Nina Villa</a:t>
            </a:r>
            <a:endParaRPr sz="4000"/>
          </a:p>
          <a:p>
            <a:pPr indent="0" lvl="0" marL="0" rtl="0" algn="l">
              <a:lnSpc>
                <a:spcPct val="90000"/>
              </a:lnSpc>
              <a:spcBef>
                <a:spcPts val="0"/>
              </a:spcBef>
              <a:spcAft>
                <a:spcPts val="0"/>
              </a:spcAft>
              <a:buClr>
                <a:schemeClr val="lt1"/>
              </a:buClr>
              <a:buSzPts val="3200"/>
              <a:buNone/>
            </a:pPr>
            <a:r>
              <a:t/>
            </a:r>
            <a:endParaRPr sz="4000"/>
          </a:p>
          <a:p>
            <a:pPr indent="0" lvl="0" marL="0" rtl="0" algn="l">
              <a:lnSpc>
                <a:spcPct val="90000"/>
              </a:lnSpc>
              <a:spcBef>
                <a:spcPts val="0"/>
              </a:spcBef>
              <a:spcAft>
                <a:spcPts val="0"/>
              </a:spcAft>
              <a:buClr>
                <a:schemeClr val="lt1"/>
              </a:buClr>
              <a:buSzPts val="3200"/>
              <a:buNone/>
            </a:pPr>
            <a:r>
              <a:t/>
            </a:r>
            <a:endParaRPr>
              <a:latin typeface="Trebuchet MS"/>
              <a:ea typeface="Trebuchet MS"/>
              <a:cs typeface="Trebuchet MS"/>
              <a:sym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g9e8cc8d39c_0_17"/>
          <p:cNvSpPr txBox="1"/>
          <p:nvPr>
            <p:ph idx="1" type="body"/>
          </p:nvPr>
        </p:nvSpPr>
        <p:spPr>
          <a:xfrm>
            <a:off x="425450" y="295199"/>
            <a:ext cx="8294400" cy="936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None/>
            </a:pPr>
            <a:r>
              <a:rPr lang="en-GB"/>
              <a:t>Guide Line - get help on dog health and many other issues from a dedicated member of staff  </a:t>
            </a:r>
            <a:endParaRPr/>
          </a:p>
        </p:txBody>
      </p:sp>
      <p:sp>
        <p:nvSpPr>
          <p:cNvPr id="329" name="Google Shape;329;g9e8cc8d39c_0_17"/>
          <p:cNvSpPr txBox="1"/>
          <p:nvPr>
            <p:ph idx="12" type="sldNum"/>
          </p:nvPr>
        </p:nvSpPr>
        <p:spPr>
          <a:xfrm>
            <a:off x="8432800" y="6416675"/>
            <a:ext cx="287400" cy="1548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sp>
        <p:nvSpPr>
          <p:cNvPr id="330" name="Google Shape;330;g9e8cc8d39c_0_17"/>
          <p:cNvSpPr txBox="1"/>
          <p:nvPr/>
        </p:nvSpPr>
        <p:spPr>
          <a:xfrm>
            <a:off x="425450" y="2151175"/>
            <a:ext cx="5029200" cy="446273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0000"/>
              </a:lnSpc>
              <a:spcBef>
                <a:spcPts val="0"/>
              </a:spcBef>
              <a:spcAft>
                <a:spcPts val="0"/>
              </a:spcAft>
              <a:buClr>
                <a:schemeClr val="dk1"/>
              </a:buClr>
              <a:buSzPts val="2200"/>
              <a:buFont typeface="Trebuchet MS"/>
              <a:buChar char="●"/>
            </a:pPr>
            <a:r>
              <a:rPr b="0" i="0" lang="en-GB" sz="2200" u="none" cap="none" strike="noStrike">
                <a:solidFill>
                  <a:schemeClr val="dk1"/>
                </a:solidFill>
                <a:latin typeface="Trebuchet MS"/>
                <a:ea typeface="Trebuchet MS"/>
                <a:cs typeface="Trebuchet MS"/>
                <a:sym typeface="Trebuchet MS"/>
              </a:rPr>
              <a:t>Call Guide Line on 0800 7811 444</a:t>
            </a:r>
            <a:endParaRPr b="0" i="0" sz="2200" u="none" cap="none" strike="noStrike">
              <a:solidFill>
                <a:schemeClr val="dk1"/>
              </a:solidFill>
              <a:latin typeface="Trebuchet MS"/>
              <a:ea typeface="Trebuchet MS"/>
              <a:cs typeface="Trebuchet MS"/>
              <a:sym typeface="Trebuchet MS"/>
            </a:endParaRPr>
          </a:p>
          <a:p>
            <a:pPr indent="0" lvl="0" marL="88900" marR="0" rtl="0" algn="l">
              <a:lnSpc>
                <a:spcPct val="100000"/>
              </a:lnSpc>
              <a:spcBef>
                <a:spcPts val="0"/>
              </a:spcBef>
              <a:spcAft>
                <a:spcPts val="0"/>
              </a:spcAft>
              <a:buNone/>
            </a:pPr>
            <a:r>
              <a:t/>
            </a:r>
            <a:endParaRPr b="0" i="0" sz="2200" u="none" cap="none" strike="noStrike">
              <a:solidFill>
                <a:schemeClr val="dk1"/>
              </a:solidFill>
              <a:latin typeface="Trebuchet MS"/>
              <a:ea typeface="Trebuchet MS"/>
              <a:cs typeface="Trebuchet MS"/>
              <a:sym typeface="Trebuchet MS"/>
            </a:endParaRPr>
          </a:p>
          <a:p>
            <a:pPr indent="-368300" lvl="0" marL="457200" marR="0" rtl="0" algn="l">
              <a:lnSpc>
                <a:spcPct val="100000"/>
              </a:lnSpc>
              <a:spcBef>
                <a:spcPts val="0"/>
              </a:spcBef>
              <a:spcAft>
                <a:spcPts val="0"/>
              </a:spcAft>
              <a:buClr>
                <a:schemeClr val="dk1"/>
              </a:buClr>
              <a:buSzPts val="2200"/>
              <a:buFont typeface="Trebuchet MS"/>
              <a:buChar char="●"/>
            </a:pPr>
            <a:r>
              <a:rPr b="0" i="0" lang="en-GB" sz="2200" u="none" cap="none" strike="noStrike">
                <a:solidFill>
                  <a:schemeClr val="dk1"/>
                </a:solidFill>
                <a:latin typeface="Trebuchet MS"/>
                <a:ea typeface="Trebuchet MS"/>
                <a:cs typeface="Trebuchet MS"/>
                <a:sym typeface="Trebuchet MS"/>
              </a:rPr>
              <a:t>Guide Line covers 4 areas</a:t>
            </a:r>
            <a:endParaRPr/>
          </a:p>
          <a:p>
            <a:pPr indent="0" lvl="0" marL="88900" marR="0" rtl="0" algn="l">
              <a:lnSpc>
                <a:spcPct val="100000"/>
              </a:lnSpc>
              <a:spcBef>
                <a:spcPts val="0"/>
              </a:spcBef>
              <a:spcAft>
                <a:spcPts val="0"/>
              </a:spcAft>
              <a:buNone/>
            </a:pPr>
            <a:r>
              <a:rPr b="0" i="0" lang="en-GB" sz="2200" u="none" cap="none" strike="noStrike">
                <a:solidFill>
                  <a:schemeClr val="dk1"/>
                </a:solidFill>
                <a:latin typeface="Trebuchet MS"/>
                <a:ea typeface="Trebuchet MS"/>
                <a:cs typeface="Trebuchet MS"/>
                <a:sym typeface="Trebuchet MS"/>
              </a:rPr>
              <a:t>   1. Adult services</a:t>
            </a:r>
            <a:endParaRPr/>
          </a:p>
          <a:p>
            <a:pPr indent="0" lvl="0" marL="88900" marR="0" rtl="0" algn="l">
              <a:lnSpc>
                <a:spcPct val="100000"/>
              </a:lnSpc>
              <a:spcBef>
                <a:spcPts val="0"/>
              </a:spcBef>
              <a:spcAft>
                <a:spcPts val="0"/>
              </a:spcAft>
              <a:buNone/>
            </a:pPr>
            <a:r>
              <a:rPr b="0" i="0" lang="en-GB" sz="2200" u="none" cap="none" strike="noStrike">
                <a:solidFill>
                  <a:schemeClr val="dk1"/>
                </a:solidFill>
                <a:latin typeface="Trebuchet MS"/>
                <a:ea typeface="Trebuchet MS"/>
                <a:cs typeface="Trebuchet MS"/>
                <a:sym typeface="Trebuchet MS"/>
              </a:rPr>
              <a:t>   2. Children and Young People</a:t>
            </a:r>
            <a:endParaRPr/>
          </a:p>
          <a:p>
            <a:pPr indent="0" lvl="0" marL="88900" marR="0" rtl="0" algn="l">
              <a:lnSpc>
                <a:spcPct val="100000"/>
              </a:lnSpc>
              <a:spcBef>
                <a:spcPts val="0"/>
              </a:spcBef>
              <a:spcAft>
                <a:spcPts val="0"/>
              </a:spcAft>
              <a:buNone/>
            </a:pPr>
            <a:r>
              <a:rPr b="0" i="0" lang="en-GB" sz="2200" u="none" cap="none" strike="noStrike">
                <a:solidFill>
                  <a:schemeClr val="dk1"/>
                </a:solidFill>
                <a:latin typeface="Trebuchet MS"/>
                <a:ea typeface="Trebuchet MS"/>
                <a:cs typeface="Trebuchet MS"/>
                <a:sym typeface="Trebuchet MS"/>
              </a:rPr>
              <a:t>   3. Dog health and welfare</a:t>
            </a:r>
            <a:endParaRPr/>
          </a:p>
          <a:p>
            <a:pPr indent="0" lvl="0" marL="88900" marR="0" rtl="0" algn="l">
              <a:lnSpc>
                <a:spcPct val="100000"/>
              </a:lnSpc>
              <a:spcBef>
                <a:spcPts val="0"/>
              </a:spcBef>
              <a:spcAft>
                <a:spcPts val="0"/>
              </a:spcAft>
              <a:buNone/>
            </a:pPr>
            <a:r>
              <a:rPr b="0" i="0" lang="en-GB" sz="2200" u="none" cap="none" strike="noStrike">
                <a:solidFill>
                  <a:schemeClr val="dk1"/>
                </a:solidFill>
                <a:latin typeface="Trebuchet MS"/>
                <a:ea typeface="Trebuchet MS"/>
                <a:cs typeface="Trebuchet MS"/>
                <a:sym typeface="Trebuchet MS"/>
              </a:rPr>
              <a:t>   4. General Enquiries</a:t>
            </a:r>
            <a:endParaRPr/>
          </a:p>
          <a:p>
            <a:pPr indent="0" lvl="0" marL="0" marR="0" rtl="0" algn="l">
              <a:lnSpc>
                <a:spcPct val="100000"/>
              </a:lnSpc>
              <a:spcBef>
                <a:spcPts val="0"/>
              </a:spcBef>
              <a:spcAft>
                <a:spcPts val="0"/>
              </a:spcAft>
              <a:buNone/>
            </a:pPr>
            <a:r>
              <a:t/>
            </a:r>
            <a:endParaRPr b="0" i="0" sz="22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chemeClr val="dk1"/>
              </a:buClr>
              <a:buSzPts val="2200"/>
              <a:buFont typeface="Trebuchet MS"/>
              <a:buNone/>
            </a:pPr>
            <a:r>
              <a:t/>
            </a:r>
            <a:endParaRPr b="0" i="0" sz="2200" u="none" cap="none" strike="noStrike">
              <a:solidFill>
                <a:schemeClr val="dk1"/>
              </a:solidFill>
              <a:latin typeface="Trebuchet MS"/>
              <a:ea typeface="Trebuchet MS"/>
              <a:cs typeface="Trebuchet MS"/>
              <a:sym typeface="Trebuchet MS"/>
            </a:endParaRPr>
          </a:p>
          <a:p>
            <a:pPr indent="0" lvl="0" marL="0" marR="0" rtl="0" algn="l">
              <a:lnSpc>
                <a:spcPct val="150000"/>
              </a:lnSpc>
              <a:spcBef>
                <a:spcPts val="0"/>
              </a:spcBef>
              <a:spcAft>
                <a:spcPts val="0"/>
              </a:spcAft>
              <a:buClr>
                <a:srgbClr val="000000"/>
              </a:buClr>
              <a:buSzPts val="2000"/>
              <a:buFont typeface="Arial"/>
              <a:buNone/>
            </a:pPr>
            <a:r>
              <a:t/>
            </a:r>
            <a:endParaRPr b="0" i="0" sz="2000" u="none" cap="none" strike="noStrike">
              <a:solidFill>
                <a:schemeClr val="dk1"/>
              </a:solidFill>
              <a:latin typeface="Trebuchet MS"/>
              <a:ea typeface="Trebuchet MS"/>
              <a:cs typeface="Trebuchet MS"/>
              <a:sym typeface="Trebuchet MS"/>
            </a:endParaRPr>
          </a:p>
          <a:p>
            <a:pPr indent="0" lvl="0" marL="457200" marR="0" rtl="0" algn="l">
              <a:lnSpc>
                <a:spcPct val="150000"/>
              </a:lnSpc>
              <a:spcBef>
                <a:spcPts val="0"/>
              </a:spcBef>
              <a:spcAft>
                <a:spcPts val="0"/>
              </a:spcAft>
              <a:buClr>
                <a:srgbClr val="000000"/>
              </a:buClr>
              <a:buSzPts val="2000"/>
              <a:buFont typeface="Arial"/>
              <a:buNone/>
            </a:pPr>
            <a:r>
              <a:t/>
            </a:r>
            <a:endParaRPr b="0" i="0" sz="20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highlight>
                <a:srgbClr val="FFFFFF"/>
              </a:highlight>
              <a:latin typeface="Trebuchet MS"/>
              <a:ea typeface="Trebuchet MS"/>
              <a:cs typeface="Trebuchet MS"/>
              <a:sym typeface="Trebuchet MS"/>
            </a:endParaRPr>
          </a:p>
        </p:txBody>
      </p:sp>
      <p:pic>
        <p:nvPicPr>
          <p:cNvPr id="331" name="Google Shape;331;g9e8cc8d39c_0_17"/>
          <p:cNvPicPr preferRelativeResize="0"/>
          <p:nvPr/>
        </p:nvPicPr>
        <p:blipFill rotWithShape="1">
          <a:blip r:embed="rId3">
            <a:alphaModFix/>
          </a:blip>
          <a:srcRect b="0" l="0" r="0" t="0"/>
          <a:stretch/>
        </p:blipFill>
        <p:spPr>
          <a:xfrm>
            <a:off x="5669275" y="1880975"/>
            <a:ext cx="2959150" cy="4438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ga6324871e2_0_59"/>
          <p:cNvSpPr txBox="1"/>
          <p:nvPr>
            <p:ph idx="1" type="body"/>
          </p:nvPr>
        </p:nvSpPr>
        <p:spPr>
          <a:xfrm>
            <a:off x="425450" y="295199"/>
            <a:ext cx="8294400" cy="936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2"/>
              </a:buClr>
              <a:buSzPts val="1100"/>
              <a:buFont typeface="Arial"/>
              <a:buNone/>
            </a:pPr>
            <a:r>
              <a:rPr lang="en-GB"/>
              <a:t>Welcome to South East Regional Round-up</a:t>
            </a:r>
            <a:endParaRPr/>
          </a:p>
        </p:txBody>
      </p:sp>
      <p:sp>
        <p:nvSpPr>
          <p:cNvPr id="192" name="Google Shape;192;ga6324871e2_0_59"/>
          <p:cNvSpPr txBox="1"/>
          <p:nvPr>
            <p:ph idx="2" type="body"/>
          </p:nvPr>
        </p:nvSpPr>
        <p:spPr>
          <a:xfrm>
            <a:off x="425450" y="1329994"/>
            <a:ext cx="8294400" cy="45648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dk2"/>
              </a:buClr>
              <a:buSzPts val="1100"/>
              <a:buFont typeface="Arial"/>
              <a:buNone/>
            </a:pPr>
            <a:r>
              <a:rPr lang="en-GB"/>
              <a:t>We’ll cover:</a:t>
            </a:r>
            <a:endParaRPr/>
          </a:p>
          <a:p>
            <a:pPr indent="0" lvl="0" marL="0" rtl="0" algn="l">
              <a:lnSpc>
                <a:spcPct val="115000"/>
              </a:lnSpc>
              <a:spcBef>
                <a:spcPts val="0"/>
              </a:spcBef>
              <a:spcAft>
                <a:spcPts val="0"/>
              </a:spcAft>
              <a:buSzPts val="1800"/>
              <a:buNone/>
            </a:pPr>
            <a:r>
              <a:t/>
            </a:r>
            <a:endParaRPr/>
          </a:p>
          <a:p>
            <a:pPr indent="-368300" lvl="0" marL="457200" rtl="0" algn="l">
              <a:lnSpc>
                <a:spcPct val="115000"/>
              </a:lnSpc>
              <a:spcBef>
                <a:spcPts val="0"/>
              </a:spcBef>
              <a:spcAft>
                <a:spcPts val="0"/>
              </a:spcAft>
              <a:buClr>
                <a:schemeClr val="lt1"/>
              </a:buClr>
              <a:buSzPts val="2200"/>
              <a:buAutoNum type="arabicPeriod"/>
            </a:pPr>
            <a:r>
              <a:rPr lang="en-GB"/>
              <a:t>Welcome and introductions </a:t>
            </a:r>
            <a:endParaRPr/>
          </a:p>
          <a:p>
            <a:pPr indent="-368300" lvl="0" marL="457200" rtl="0" algn="l">
              <a:lnSpc>
                <a:spcPct val="115000"/>
              </a:lnSpc>
              <a:spcBef>
                <a:spcPts val="0"/>
              </a:spcBef>
              <a:spcAft>
                <a:spcPts val="0"/>
              </a:spcAft>
              <a:buClr>
                <a:schemeClr val="lt1"/>
              </a:buClr>
              <a:buSzPts val="2200"/>
              <a:buAutoNum type="arabicPeriod"/>
            </a:pPr>
            <a:r>
              <a:rPr lang="en-GB"/>
              <a:t>COVID-19 roadmap &amp; activities update</a:t>
            </a:r>
            <a:endParaRPr/>
          </a:p>
          <a:p>
            <a:pPr indent="-368300" lvl="0" marL="457200" rtl="0" algn="l">
              <a:lnSpc>
                <a:spcPct val="115000"/>
              </a:lnSpc>
              <a:spcBef>
                <a:spcPts val="0"/>
              </a:spcBef>
              <a:spcAft>
                <a:spcPts val="0"/>
              </a:spcAft>
              <a:buClr>
                <a:schemeClr val="lt1"/>
              </a:buClr>
              <a:buSzPts val="2200"/>
              <a:buAutoNum type="arabicPeriod"/>
            </a:pPr>
            <a:r>
              <a:rPr lang="en-GB"/>
              <a:t>Guide Dogs 90th anniversary </a:t>
            </a:r>
            <a:endParaRPr/>
          </a:p>
          <a:p>
            <a:pPr indent="-342900" lvl="0" marL="457200" rtl="0" algn="l">
              <a:lnSpc>
                <a:spcPct val="115000"/>
              </a:lnSpc>
              <a:spcBef>
                <a:spcPts val="0"/>
              </a:spcBef>
              <a:spcAft>
                <a:spcPts val="0"/>
              </a:spcAft>
              <a:buClr>
                <a:schemeClr val="lt1"/>
              </a:buClr>
              <a:buSzPts val="1800"/>
              <a:buAutoNum type="arabicPeriod"/>
            </a:pPr>
            <a:r>
              <a:rPr lang="en-GB"/>
              <a:t>Latest news and developments in Volunteering</a:t>
            </a:r>
            <a:endParaRPr/>
          </a:p>
          <a:p>
            <a:pPr indent="-342900" lvl="0" marL="457200" rtl="0" algn="l">
              <a:lnSpc>
                <a:spcPct val="115000"/>
              </a:lnSpc>
              <a:spcBef>
                <a:spcPts val="0"/>
              </a:spcBef>
              <a:spcAft>
                <a:spcPts val="0"/>
              </a:spcAft>
              <a:buClr>
                <a:schemeClr val="lt1"/>
              </a:buClr>
              <a:buSzPts val="1800"/>
              <a:buAutoNum type="arabicPeriod"/>
            </a:pPr>
            <a:r>
              <a:rPr lang="en-GB"/>
              <a:t>Community Fundraising </a:t>
            </a:r>
            <a:endParaRPr/>
          </a:p>
          <a:p>
            <a:pPr indent="-342900" lvl="0" marL="457200" rtl="0" algn="l">
              <a:lnSpc>
                <a:spcPct val="115000"/>
              </a:lnSpc>
              <a:spcBef>
                <a:spcPts val="0"/>
              </a:spcBef>
              <a:spcAft>
                <a:spcPts val="0"/>
              </a:spcAft>
              <a:buClr>
                <a:schemeClr val="lt1"/>
              </a:buClr>
              <a:buSzPts val="1800"/>
              <a:buAutoNum type="arabicPeriod"/>
            </a:pPr>
            <a:r>
              <a:rPr lang="en-GB"/>
              <a:t>Puppy raising </a:t>
            </a:r>
            <a:endParaRPr/>
          </a:p>
          <a:p>
            <a:pPr indent="-342900" lvl="0" marL="457200" rtl="0" algn="l">
              <a:lnSpc>
                <a:spcPct val="115000"/>
              </a:lnSpc>
              <a:spcBef>
                <a:spcPts val="0"/>
              </a:spcBef>
              <a:spcAft>
                <a:spcPts val="0"/>
              </a:spcAft>
              <a:buClr>
                <a:schemeClr val="lt1"/>
              </a:buClr>
              <a:buSzPts val="1800"/>
              <a:buAutoNum type="arabicPeriod"/>
            </a:pPr>
            <a:r>
              <a:rPr lang="en-GB"/>
              <a:t>Q&amp;A </a:t>
            </a:r>
            <a:endParaRPr/>
          </a:p>
          <a:p>
            <a:pPr indent="-368300" lvl="0" marL="457200" rtl="0" algn="l">
              <a:lnSpc>
                <a:spcPct val="115000"/>
              </a:lnSpc>
              <a:spcBef>
                <a:spcPts val="0"/>
              </a:spcBef>
              <a:spcAft>
                <a:spcPts val="0"/>
              </a:spcAft>
              <a:buClr>
                <a:schemeClr val="lt1"/>
              </a:buClr>
              <a:buSzPts val="2200"/>
              <a:buAutoNum type="arabicPeriod"/>
            </a:pPr>
            <a:r>
              <a:rPr lang="en-GB"/>
              <a:t>Close and thank you </a:t>
            </a:r>
            <a:endParaRPr/>
          </a:p>
          <a:p>
            <a:pPr indent="-228600" lvl="0" marL="457200" rtl="0" algn="l">
              <a:lnSpc>
                <a:spcPct val="115000"/>
              </a:lnSpc>
              <a:spcBef>
                <a:spcPts val="0"/>
              </a:spcBef>
              <a:spcAft>
                <a:spcPts val="0"/>
              </a:spcAft>
              <a:buSzPts val="1800"/>
              <a:buNone/>
            </a:pPr>
            <a:r>
              <a:t/>
            </a:r>
            <a:endParaRPr/>
          </a:p>
        </p:txBody>
      </p:sp>
      <p:sp>
        <p:nvSpPr>
          <p:cNvPr id="193" name="Google Shape;193;ga6324871e2_0_59"/>
          <p:cNvSpPr txBox="1"/>
          <p:nvPr>
            <p:ph idx="12" type="sldNum"/>
          </p:nvPr>
        </p:nvSpPr>
        <p:spPr>
          <a:xfrm>
            <a:off x="8432800" y="6416675"/>
            <a:ext cx="287400" cy="1548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gbd30211381_0_293"/>
          <p:cNvSpPr txBox="1"/>
          <p:nvPr>
            <p:ph idx="1" type="body"/>
          </p:nvPr>
        </p:nvSpPr>
        <p:spPr>
          <a:xfrm>
            <a:off x="425450" y="295199"/>
            <a:ext cx="8294400" cy="936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None/>
            </a:pPr>
            <a:r>
              <a:rPr lang="en-GB"/>
              <a:t>And when you’re out and about, remember these useful safety tips to keep you and your dog safe</a:t>
            </a:r>
            <a:endParaRPr/>
          </a:p>
        </p:txBody>
      </p:sp>
      <p:sp>
        <p:nvSpPr>
          <p:cNvPr id="338" name="Google Shape;338;gbd30211381_0_293"/>
          <p:cNvSpPr txBox="1"/>
          <p:nvPr>
            <p:ph idx="12" type="sldNum"/>
          </p:nvPr>
        </p:nvSpPr>
        <p:spPr>
          <a:xfrm>
            <a:off x="8432800" y="6416675"/>
            <a:ext cx="287400" cy="1548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sp>
        <p:nvSpPr>
          <p:cNvPr id="339" name="Google Shape;339;gbd30211381_0_293"/>
          <p:cNvSpPr txBox="1"/>
          <p:nvPr>
            <p:ph idx="2" type="body"/>
          </p:nvPr>
        </p:nvSpPr>
        <p:spPr>
          <a:xfrm>
            <a:off x="425450" y="1977925"/>
            <a:ext cx="8294400" cy="3916800"/>
          </a:xfrm>
          <a:prstGeom prst="rect">
            <a:avLst/>
          </a:prstGeom>
          <a:noFill/>
          <a:ln>
            <a:noFill/>
          </a:ln>
        </p:spPr>
        <p:txBody>
          <a:bodyPr anchorCtr="0" anchor="t" bIns="0" lIns="0" spcFirstLastPara="1" rIns="0" wrap="square" tIns="0">
            <a:noAutofit/>
          </a:bodyPr>
          <a:lstStyle/>
          <a:p>
            <a:pPr indent="-355600" lvl="0" marL="457200" rtl="0" algn="l">
              <a:lnSpc>
                <a:spcPct val="115000"/>
              </a:lnSpc>
              <a:spcBef>
                <a:spcPts val="1200"/>
              </a:spcBef>
              <a:spcAft>
                <a:spcPts val="0"/>
              </a:spcAft>
              <a:buClr>
                <a:srgbClr val="201F1E"/>
              </a:buClr>
              <a:buSzPts val="2000"/>
              <a:buFont typeface="Roboto"/>
              <a:buChar char="●"/>
            </a:pPr>
            <a:r>
              <a:rPr b="0" lang="en-GB" sz="2000"/>
              <a:t>Avoid putting your dog on social media, especially with clues about where you live. </a:t>
            </a:r>
            <a:endParaRPr b="0" sz="2000"/>
          </a:p>
          <a:p>
            <a:pPr indent="-355600" lvl="0" marL="457200" rtl="0" algn="l">
              <a:lnSpc>
                <a:spcPct val="115000"/>
              </a:lnSpc>
              <a:spcBef>
                <a:spcPts val="0"/>
              </a:spcBef>
              <a:spcAft>
                <a:spcPts val="0"/>
              </a:spcAft>
              <a:buClr>
                <a:srgbClr val="201F1E"/>
              </a:buClr>
              <a:buSzPts val="2000"/>
              <a:buFont typeface="Roboto"/>
              <a:buChar char="●"/>
            </a:pPr>
            <a:r>
              <a:rPr b="0" lang="en-GB" sz="2000"/>
              <a:t>Make sure your garden is secure, your gate is locked and adorned with bells to alert you to someone coming in.</a:t>
            </a:r>
            <a:endParaRPr b="0" sz="2000"/>
          </a:p>
          <a:p>
            <a:pPr indent="-355600" lvl="0" marL="457200" rtl="0" algn="l">
              <a:lnSpc>
                <a:spcPct val="115000"/>
              </a:lnSpc>
              <a:spcBef>
                <a:spcPts val="0"/>
              </a:spcBef>
              <a:spcAft>
                <a:spcPts val="0"/>
              </a:spcAft>
              <a:buClr>
                <a:srgbClr val="201F1E"/>
              </a:buClr>
              <a:buSzPts val="2000"/>
              <a:buFont typeface="Roboto"/>
              <a:buChar char="●"/>
            </a:pPr>
            <a:r>
              <a:rPr b="0" lang="en-GB" sz="2000"/>
              <a:t>Never leave your dog in the garden unattended.</a:t>
            </a:r>
            <a:endParaRPr b="0" sz="2000"/>
          </a:p>
          <a:p>
            <a:pPr indent="-355600" lvl="0" marL="457200" rtl="0" algn="l">
              <a:lnSpc>
                <a:spcPct val="115000"/>
              </a:lnSpc>
              <a:spcBef>
                <a:spcPts val="0"/>
              </a:spcBef>
              <a:spcAft>
                <a:spcPts val="0"/>
              </a:spcAft>
              <a:buClr>
                <a:srgbClr val="201F1E"/>
              </a:buClr>
              <a:buSzPts val="2000"/>
              <a:buFont typeface="Roboto"/>
              <a:buChar char="●"/>
            </a:pPr>
            <a:r>
              <a:rPr b="0" lang="en-GB" sz="2000"/>
              <a:t>Never leave your dog unattended in public, or left visible in a car.</a:t>
            </a:r>
            <a:endParaRPr b="0" sz="2000"/>
          </a:p>
          <a:p>
            <a:pPr indent="-355600" lvl="0" marL="457200" rtl="0" algn="l">
              <a:lnSpc>
                <a:spcPct val="115000"/>
              </a:lnSpc>
              <a:spcBef>
                <a:spcPts val="0"/>
              </a:spcBef>
              <a:spcAft>
                <a:spcPts val="0"/>
              </a:spcAft>
              <a:buClr>
                <a:srgbClr val="201F1E"/>
              </a:buClr>
              <a:buSzPts val="2000"/>
              <a:buFont typeface="Roboto"/>
              <a:buChar char="●"/>
            </a:pPr>
            <a:r>
              <a:rPr b="0" lang="en-GB" sz="2000"/>
              <a:t>Work hard on getting a reliable recall, practice it often, and have this in place before letting your dog off the lead, so you can keep him/her close and away from strangers. </a:t>
            </a:r>
            <a:endParaRPr b="0" sz="2000"/>
          </a:p>
          <a:p>
            <a:pPr indent="-355600" lvl="0" marL="457200" rtl="0" algn="l">
              <a:lnSpc>
                <a:spcPct val="115000"/>
              </a:lnSpc>
              <a:spcBef>
                <a:spcPts val="0"/>
              </a:spcBef>
              <a:spcAft>
                <a:spcPts val="0"/>
              </a:spcAft>
              <a:buClr>
                <a:srgbClr val="201F1E"/>
              </a:buClr>
              <a:buSzPts val="2000"/>
              <a:buFont typeface="Roboto"/>
              <a:buChar char="●"/>
            </a:pPr>
            <a:r>
              <a:rPr b="0" lang="en-GB" sz="2000"/>
              <a:t>Be wary of people asking information about your dog, particularly if you are alone</a:t>
            </a:r>
            <a:endParaRPr b="0" sz="2000"/>
          </a:p>
          <a:p>
            <a:pPr indent="0" lvl="0" marL="0" rtl="0" algn="l">
              <a:lnSpc>
                <a:spcPct val="115000"/>
              </a:lnSpc>
              <a:spcBef>
                <a:spcPts val="1200"/>
              </a:spcBef>
              <a:spcAft>
                <a:spcPts val="0"/>
              </a:spcAft>
              <a:buSzPts val="1800"/>
              <a:buNone/>
            </a:pPr>
            <a:r>
              <a:t/>
            </a:r>
            <a:endParaRPr b="0" sz="2000">
              <a:solidFill>
                <a:srgbClr val="201F1E"/>
              </a:solidFill>
              <a:highlight>
                <a:srgbClr val="FFFFFF"/>
              </a:highlight>
            </a:endParaRPr>
          </a:p>
          <a:p>
            <a:pPr indent="0" lvl="0" marL="0" rtl="0" algn="l">
              <a:lnSpc>
                <a:spcPct val="100000"/>
              </a:lnSpc>
              <a:spcBef>
                <a:spcPts val="0"/>
              </a:spcBef>
              <a:spcAft>
                <a:spcPts val="0"/>
              </a:spcAft>
              <a:buSzPts val="1800"/>
              <a:buNone/>
            </a:pPr>
            <a:r>
              <a:t/>
            </a:r>
            <a:endParaRPr b="0" sz="2000"/>
          </a:p>
          <a:p>
            <a:pPr indent="0" lvl="0" marL="0" rtl="0" algn="l">
              <a:lnSpc>
                <a:spcPct val="100000"/>
              </a:lnSpc>
              <a:spcBef>
                <a:spcPts val="0"/>
              </a:spcBef>
              <a:spcAft>
                <a:spcPts val="0"/>
              </a:spcAft>
              <a:buSzPts val="1800"/>
              <a:buNone/>
            </a:pPr>
            <a:r>
              <a:t/>
            </a:r>
            <a:endParaRPr b="0" sz="2000"/>
          </a:p>
          <a:p>
            <a:pPr indent="0" lvl="0" marL="0" rtl="0" algn="l">
              <a:lnSpc>
                <a:spcPct val="100000"/>
              </a:lnSpc>
              <a:spcBef>
                <a:spcPts val="0"/>
              </a:spcBef>
              <a:spcAft>
                <a:spcPts val="0"/>
              </a:spcAft>
              <a:buClr>
                <a:schemeClr val="dk2"/>
              </a:buClr>
              <a:buSzPts val="1800"/>
              <a:buFont typeface="Arial"/>
              <a:buNone/>
            </a:pPr>
            <a:r>
              <a:t/>
            </a:r>
            <a:endParaRPr b="0" sz="2200"/>
          </a:p>
          <a:p>
            <a:pPr indent="0" lvl="0" marL="0" rtl="0" algn="l">
              <a:lnSpc>
                <a:spcPct val="100000"/>
              </a:lnSpc>
              <a:spcBef>
                <a:spcPts val="1800"/>
              </a:spcBef>
              <a:spcAft>
                <a:spcPts val="0"/>
              </a:spcAft>
              <a:buSzPts val="1800"/>
              <a:buNone/>
            </a:pPr>
            <a:r>
              <a:t/>
            </a:r>
            <a:endParaRPr/>
          </a:p>
          <a:p>
            <a:pPr indent="0" lvl="0" marL="0" rtl="0" algn="l">
              <a:lnSpc>
                <a:spcPct val="100000"/>
              </a:lnSpc>
              <a:spcBef>
                <a:spcPts val="1800"/>
              </a:spcBef>
              <a:spcAft>
                <a:spcPts val="0"/>
              </a:spcAft>
              <a:buSzPts val="1800"/>
              <a:buNone/>
            </a:pPr>
            <a:r>
              <a:t/>
            </a:r>
            <a:endParaRPr/>
          </a:p>
          <a:p>
            <a:pPr indent="0" lvl="0" marL="0" rtl="0" algn="l">
              <a:lnSpc>
                <a:spcPct val="100000"/>
              </a:lnSpc>
              <a:spcBef>
                <a:spcPts val="1800"/>
              </a:spcBef>
              <a:spcAft>
                <a:spcPts val="0"/>
              </a:spcAft>
              <a:buSzPts val="1800"/>
              <a:buNone/>
            </a:pPr>
            <a:r>
              <a:t/>
            </a:r>
            <a:endParaRPr/>
          </a:p>
          <a:p>
            <a:pPr indent="0" lvl="0" marL="0" rtl="0" algn="l">
              <a:lnSpc>
                <a:spcPct val="100000"/>
              </a:lnSpc>
              <a:spcBef>
                <a:spcPts val="1800"/>
              </a:spcBef>
              <a:spcAft>
                <a:spcPts val="0"/>
              </a:spcAft>
              <a:buSzPts val="1800"/>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g9e8cc8d39c_0_24"/>
          <p:cNvSpPr txBox="1"/>
          <p:nvPr>
            <p:ph idx="1" type="body"/>
          </p:nvPr>
        </p:nvSpPr>
        <p:spPr>
          <a:xfrm>
            <a:off x="424799" y="1327150"/>
            <a:ext cx="4147200" cy="45702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3200"/>
              <a:buNone/>
            </a:pPr>
            <a:r>
              <a:rPr lang="en-GB" sz="4000"/>
              <a:t>Raising puppies – Esther Stuart and Karen Brady </a:t>
            </a:r>
            <a:endParaRPr sz="4000"/>
          </a:p>
          <a:p>
            <a:pPr indent="0" lvl="0" marL="0" rtl="0" algn="l">
              <a:lnSpc>
                <a:spcPct val="90000"/>
              </a:lnSpc>
              <a:spcBef>
                <a:spcPts val="0"/>
              </a:spcBef>
              <a:spcAft>
                <a:spcPts val="0"/>
              </a:spcAft>
              <a:buClr>
                <a:schemeClr val="lt1"/>
              </a:buClr>
              <a:buSzPts val="3200"/>
              <a:buNone/>
            </a:pPr>
            <a:r>
              <a:t/>
            </a:r>
            <a:endParaRPr sz="4000"/>
          </a:p>
          <a:p>
            <a:pPr indent="0" lvl="0" marL="0" rtl="0" algn="l">
              <a:lnSpc>
                <a:spcPct val="90000"/>
              </a:lnSpc>
              <a:spcBef>
                <a:spcPts val="0"/>
              </a:spcBef>
              <a:spcAft>
                <a:spcPts val="0"/>
              </a:spcAft>
              <a:buClr>
                <a:schemeClr val="lt1"/>
              </a:buClr>
              <a:buSzPts val="3200"/>
              <a:buNone/>
            </a:pPr>
            <a:r>
              <a:t/>
            </a:r>
            <a:endParaRPr>
              <a:latin typeface="Trebuchet MS"/>
              <a:ea typeface="Trebuchet MS"/>
              <a:cs typeface="Trebuchet MS"/>
              <a:sym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ga4ea0f4958_0_23"/>
          <p:cNvSpPr txBox="1"/>
          <p:nvPr>
            <p:ph idx="1" type="body"/>
          </p:nvPr>
        </p:nvSpPr>
        <p:spPr>
          <a:xfrm>
            <a:off x="425450" y="295199"/>
            <a:ext cx="8294400" cy="936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None/>
            </a:pPr>
            <a:r>
              <a:rPr lang="en-GB"/>
              <a:t>Puppy  development - Getting the foundations right </a:t>
            </a:r>
            <a:endParaRPr/>
          </a:p>
        </p:txBody>
      </p:sp>
      <p:sp>
        <p:nvSpPr>
          <p:cNvPr id="352" name="Google Shape;352;ga4ea0f4958_0_23"/>
          <p:cNvSpPr txBox="1"/>
          <p:nvPr>
            <p:ph idx="2" type="body"/>
          </p:nvPr>
        </p:nvSpPr>
        <p:spPr>
          <a:xfrm>
            <a:off x="425450" y="1330000"/>
            <a:ext cx="4984500" cy="4564800"/>
          </a:xfrm>
          <a:prstGeom prst="rect">
            <a:avLst/>
          </a:prstGeom>
          <a:noFill/>
          <a:ln>
            <a:noFill/>
          </a:ln>
        </p:spPr>
        <p:txBody>
          <a:bodyPr anchorCtr="0" anchor="t" bIns="0" lIns="0" spcFirstLastPara="1" rIns="0" wrap="square" tIns="0">
            <a:noAutofit/>
          </a:bodyPr>
          <a:lstStyle/>
          <a:p>
            <a:pPr indent="0" lvl="0" marL="0" rtl="0" algn="l">
              <a:lnSpc>
                <a:spcPct val="150000"/>
              </a:lnSpc>
              <a:spcBef>
                <a:spcPts val="0"/>
              </a:spcBef>
              <a:spcAft>
                <a:spcPts val="0"/>
              </a:spcAft>
              <a:buSzPts val="1800"/>
              <a:buNone/>
            </a:pPr>
            <a:r>
              <a:t/>
            </a:r>
            <a:endParaRPr b="0" sz="2000"/>
          </a:p>
          <a:p>
            <a:pPr indent="-355600" lvl="0" marL="457200" rtl="0" algn="l">
              <a:lnSpc>
                <a:spcPct val="150000"/>
              </a:lnSpc>
              <a:spcBef>
                <a:spcPts val="0"/>
              </a:spcBef>
              <a:spcAft>
                <a:spcPts val="0"/>
              </a:spcAft>
              <a:buSzPts val="2000"/>
              <a:buChar char="●"/>
            </a:pPr>
            <a:r>
              <a:rPr b="0" lang="en-GB" sz="2000"/>
              <a:t>Ethos – Puppy Behaviour Questionnaires &amp; Dog Behaviour Questionnaires</a:t>
            </a:r>
            <a:endParaRPr b="0" sz="2000"/>
          </a:p>
          <a:p>
            <a:pPr indent="0" lvl="0" marL="0" rtl="0" algn="l">
              <a:lnSpc>
                <a:spcPct val="100000"/>
              </a:lnSpc>
              <a:spcBef>
                <a:spcPts val="1800"/>
              </a:spcBef>
              <a:spcAft>
                <a:spcPts val="0"/>
              </a:spcAft>
              <a:buSzPts val="1800"/>
              <a:buNone/>
            </a:pPr>
            <a:r>
              <a:t/>
            </a:r>
            <a:endParaRPr/>
          </a:p>
          <a:p>
            <a:pPr indent="0" lvl="0" marL="0" rtl="0" algn="l">
              <a:lnSpc>
                <a:spcPct val="100000"/>
              </a:lnSpc>
              <a:spcBef>
                <a:spcPts val="1800"/>
              </a:spcBef>
              <a:spcAft>
                <a:spcPts val="0"/>
              </a:spcAft>
              <a:buSzPts val="1800"/>
              <a:buNone/>
            </a:pPr>
            <a:r>
              <a:t/>
            </a:r>
            <a:endParaRPr/>
          </a:p>
          <a:p>
            <a:pPr indent="0" lvl="0" marL="0" rtl="0" algn="l">
              <a:lnSpc>
                <a:spcPct val="115000"/>
              </a:lnSpc>
              <a:spcBef>
                <a:spcPts val="0"/>
              </a:spcBef>
              <a:spcAft>
                <a:spcPts val="0"/>
              </a:spcAft>
              <a:buSzPts val="1800"/>
              <a:buNone/>
            </a:pPr>
            <a:r>
              <a:t/>
            </a:r>
            <a:endParaRPr b="0" sz="2300">
              <a:solidFill>
                <a:srgbClr val="002C5C"/>
              </a:solidFill>
              <a:highlight>
                <a:srgbClr val="FFFFFF"/>
              </a:highlight>
            </a:endParaRPr>
          </a:p>
          <a:p>
            <a:pPr indent="0" lvl="0" marL="0" rtl="0" algn="l">
              <a:lnSpc>
                <a:spcPct val="100000"/>
              </a:lnSpc>
              <a:spcBef>
                <a:spcPts val="1800"/>
              </a:spcBef>
              <a:spcAft>
                <a:spcPts val="0"/>
              </a:spcAft>
              <a:buSzPts val="1800"/>
              <a:buNone/>
            </a:pPr>
            <a:r>
              <a:t/>
            </a:r>
            <a:endParaRPr/>
          </a:p>
          <a:p>
            <a:pPr indent="0" lvl="0" marL="0" rtl="0" algn="l">
              <a:lnSpc>
                <a:spcPct val="100000"/>
              </a:lnSpc>
              <a:spcBef>
                <a:spcPts val="1800"/>
              </a:spcBef>
              <a:spcAft>
                <a:spcPts val="0"/>
              </a:spcAft>
              <a:buSzPts val="1800"/>
              <a:buNone/>
            </a:pPr>
            <a:r>
              <a:t/>
            </a:r>
            <a:endParaRPr/>
          </a:p>
          <a:p>
            <a:pPr indent="0" lvl="0" marL="0" rtl="0" algn="l">
              <a:lnSpc>
                <a:spcPct val="100000"/>
              </a:lnSpc>
              <a:spcBef>
                <a:spcPts val="1800"/>
              </a:spcBef>
              <a:spcAft>
                <a:spcPts val="0"/>
              </a:spcAft>
              <a:buSzPts val="1800"/>
              <a:buNone/>
            </a:pPr>
            <a:r>
              <a:t/>
            </a:r>
            <a:endParaRPr/>
          </a:p>
          <a:p>
            <a:pPr indent="0" lvl="0" marL="0" rtl="0" algn="l">
              <a:lnSpc>
                <a:spcPct val="100000"/>
              </a:lnSpc>
              <a:spcBef>
                <a:spcPts val="1800"/>
              </a:spcBef>
              <a:spcAft>
                <a:spcPts val="0"/>
              </a:spcAft>
              <a:buSzPts val="1800"/>
              <a:buNone/>
            </a:pPr>
            <a:r>
              <a:t/>
            </a:r>
            <a:endParaRPr/>
          </a:p>
        </p:txBody>
      </p:sp>
      <p:sp>
        <p:nvSpPr>
          <p:cNvPr id="353" name="Google Shape;353;ga4ea0f4958_0_23"/>
          <p:cNvSpPr txBox="1"/>
          <p:nvPr>
            <p:ph idx="12" type="sldNum"/>
          </p:nvPr>
        </p:nvSpPr>
        <p:spPr>
          <a:xfrm>
            <a:off x="8432800" y="6416675"/>
            <a:ext cx="287400" cy="1548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pic>
        <p:nvPicPr>
          <p:cNvPr descr="GD2-2332.jpg" id="354" name="Google Shape;354;ga4ea0f4958_0_23" title="GD2-2332.jpg"/>
          <p:cNvPicPr preferRelativeResize="0"/>
          <p:nvPr/>
        </p:nvPicPr>
        <p:blipFill rotWithShape="1">
          <a:blip r:embed="rId3">
            <a:alphaModFix/>
          </a:blip>
          <a:srcRect b="0" l="0" r="0" t="0"/>
          <a:stretch/>
        </p:blipFill>
        <p:spPr>
          <a:xfrm>
            <a:off x="5725050" y="1306300"/>
            <a:ext cx="2995150" cy="44863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gd698752477_1_87"/>
          <p:cNvSpPr txBox="1"/>
          <p:nvPr>
            <p:ph idx="4294967295" type="sldNum"/>
          </p:nvPr>
        </p:nvSpPr>
        <p:spPr>
          <a:xfrm>
            <a:off x="8856663" y="6416675"/>
            <a:ext cx="287337" cy="155575"/>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2C5C"/>
              </a:buClr>
              <a:buSzPts val="800"/>
              <a:buFont typeface="Trebuchet MS"/>
              <a:buNone/>
            </a:pPr>
            <a:fld id="{00000000-1234-1234-1234-123412341234}" type="slidenum">
              <a:rPr b="0" i="0" lang="en-GB" sz="800" u="none" cap="none" strike="noStrike">
                <a:solidFill>
                  <a:srgbClr val="002C5C"/>
                </a:solidFill>
                <a:latin typeface="Trebuchet MS"/>
                <a:ea typeface="Trebuchet MS"/>
                <a:cs typeface="Trebuchet MS"/>
                <a:sym typeface="Trebuchet MS"/>
              </a:rPr>
              <a:t>‹#›</a:t>
            </a:fld>
            <a:endParaRPr b="0" i="0" sz="800" u="none" cap="none" strike="noStrike">
              <a:solidFill>
                <a:srgbClr val="002C5C"/>
              </a:solidFill>
              <a:latin typeface="Trebuchet MS"/>
              <a:ea typeface="Trebuchet MS"/>
              <a:cs typeface="Trebuchet MS"/>
              <a:sym typeface="Trebuchet MS"/>
            </a:endParaRPr>
          </a:p>
        </p:txBody>
      </p:sp>
      <p:pic>
        <p:nvPicPr>
          <p:cNvPr id="361" name="Google Shape;361;gd698752477_1_87"/>
          <p:cNvPicPr preferRelativeResize="0"/>
          <p:nvPr>
            <p:ph idx="2" type="pic"/>
          </p:nvPr>
        </p:nvPicPr>
        <p:blipFill rotWithShape="1">
          <a:blip r:embed="rId3">
            <a:alphaModFix/>
          </a:blip>
          <a:srcRect b="7525" l="0" r="0" t="7525"/>
          <a:stretch/>
        </p:blipFill>
        <p:spPr>
          <a:xfrm>
            <a:off x="4181728" y="-1"/>
            <a:ext cx="4962300" cy="6858000"/>
          </a:xfrm>
          <a:prstGeom prst="rect">
            <a:avLst/>
          </a:prstGeom>
          <a:noFill/>
          <a:ln>
            <a:noFill/>
          </a:ln>
        </p:spPr>
      </p:pic>
      <p:sp>
        <p:nvSpPr>
          <p:cNvPr id="362" name="Google Shape;362;gd698752477_1_87"/>
          <p:cNvSpPr txBox="1"/>
          <p:nvPr>
            <p:ph idx="1" type="body"/>
          </p:nvPr>
        </p:nvSpPr>
        <p:spPr>
          <a:xfrm>
            <a:off x="425450" y="1327150"/>
            <a:ext cx="3458181" cy="4570413"/>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3200"/>
              <a:buNone/>
            </a:pPr>
            <a:r>
              <a:rPr lang="en-GB" sz="4000"/>
              <a:t>Puppy Raising for Excellent Partnerships (PREP): the four principles </a:t>
            </a:r>
            <a:endParaRPr>
              <a:latin typeface="Trebuchet MS"/>
              <a:ea typeface="Trebuchet MS"/>
              <a:cs typeface="Trebuchet MS"/>
              <a:sym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gd698752477_1_95"/>
          <p:cNvSpPr txBox="1"/>
          <p:nvPr>
            <p:ph idx="1" type="body"/>
          </p:nvPr>
        </p:nvSpPr>
        <p:spPr>
          <a:xfrm>
            <a:off x="425450" y="295199"/>
            <a:ext cx="8294400" cy="936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None/>
            </a:pPr>
            <a:r>
              <a:rPr lang="en-GB"/>
              <a:t>To recap, PREP is our new standard way of raising puppies and will be gradually introduced to Puppy Raisers</a:t>
            </a:r>
            <a:endParaRPr/>
          </a:p>
        </p:txBody>
      </p:sp>
      <p:sp>
        <p:nvSpPr>
          <p:cNvPr id="369" name="Google Shape;369;gd698752477_1_95"/>
          <p:cNvSpPr txBox="1"/>
          <p:nvPr>
            <p:ph idx="12" type="sldNum"/>
          </p:nvPr>
        </p:nvSpPr>
        <p:spPr>
          <a:xfrm>
            <a:off x="8432800" y="6416675"/>
            <a:ext cx="287400" cy="1548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sp>
        <p:nvSpPr>
          <p:cNvPr id="370" name="Google Shape;370;gd698752477_1_95"/>
          <p:cNvSpPr txBox="1"/>
          <p:nvPr>
            <p:ph idx="2" type="body"/>
          </p:nvPr>
        </p:nvSpPr>
        <p:spPr>
          <a:xfrm>
            <a:off x="425450" y="2121763"/>
            <a:ext cx="8294400" cy="3916800"/>
          </a:xfrm>
          <a:prstGeom prst="rect">
            <a:avLst/>
          </a:prstGeom>
          <a:noFill/>
          <a:ln>
            <a:noFill/>
          </a:ln>
        </p:spPr>
        <p:txBody>
          <a:bodyPr anchorCtr="0" anchor="t" bIns="0" lIns="0" spcFirstLastPara="1" rIns="0" wrap="square" tIns="0">
            <a:noAutofit/>
          </a:bodyPr>
          <a:lstStyle/>
          <a:p>
            <a:pPr indent="-355600" lvl="0" marL="457200" rtl="0" algn="l">
              <a:lnSpc>
                <a:spcPct val="100000"/>
              </a:lnSpc>
              <a:spcBef>
                <a:spcPts val="1800"/>
              </a:spcBef>
              <a:spcAft>
                <a:spcPts val="0"/>
              </a:spcAft>
              <a:buSzPts val="2000"/>
              <a:buChar char="●"/>
            </a:pPr>
            <a:r>
              <a:rPr b="0" lang="en-GB" sz="2000"/>
              <a:t>An investment in professional development for our staff and volunteers</a:t>
            </a:r>
            <a:endParaRPr/>
          </a:p>
          <a:p>
            <a:pPr indent="-355600" lvl="0" marL="457200" rtl="0" algn="l">
              <a:lnSpc>
                <a:spcPct val="100000"/>
              </a:lnSpc>
              <a:spcBef>
                <a:spcPts val="1800"/>
              </a:spcBef>
              <a:spcAft>
                <a:spcPts val="0"/>
              </a:spcAft>
              <a:buSzPts val="2000"/>
              <a:buChar char="●"/>
            </a:pPr>
            <a:r>
              <a:rPr b="0" lang="en-GB" sz="2000"/>
              <a:t>Provides a standardised framework </a:t>
            </a:r>
            <a:endParaRPr/>
          </a:p>
          <a:p>
            <a:pPr indent="-355600" lvl="0" marL="457200" rtl="0" algn="l">
              <a:lnSpc>
                <a:spcPct val="100000"/>
              </a:lnSpc>
              <a:spcBef>
                <a:spcPts val="1800"/>
              </a:spcBef>
              <a:spcAft>
                <a:spcPts val="0"/>
              </a:spcAft>
              <a:buSzPts val="2000"/>
              <a:buChar char="●"/>
            </a:pPr>
            <a:r>
              <a:rPr b="0" lang="en-GB" sz="2000"/>
              <a:t>Puppy and person-centred approach</a:t>
            </a:r>
            <a:endParaRPr/>
          </a:p>
          <a:p>
            <a:pPr indent="-355600" lvl="0" marL="457200" rtl="0" algn="l">
              <a:lnSpc>
                <a:spcPct val="100000"/>
              </a:lnSpc>
              <a:spcBef>
                <a:spcPts val="1800"/>
              </a:spcBef>
              <a:spcAft>
                <a:spcPts val="0"/>
              </a:spcAft>
              <a:buSzPts val="2000"/>
              <a:buChar char="●"/>
            </a:pPr>
            <a:r>
              <a:rPr b="0" lang="en-GB" sz="2000"/>
              <a:t>Easier access to resources and advice</a:t>
            </a:r>
            <a:endParaRPr/>
          </a:p>
          <a:p>
            <a:pPr indent="-355600" lvl="0" marL="457200" rtl="0" algn="l">
              <a:lnSpc>
                <a:spcPct val="100000"/>
              </a:lnSpc>
              <a:spcBef>
                <a:spcPts val="1800"/>
              </a:spcBef>
              <a:spcAft>
                <a:spcPts val="0"/>
              </a:spcAft>
              <a:buSzPts val="2000"/>
              <a:buChar char="●"/>
            </a:pPr>
            <a:r>
              <a:rPr b="0" lang="en-GB" sz="2000"/>
              <a:t>Using technology gives the ability to access the latest information</a:t>
            </a:r>
            <a:endParaRPr/>
          </a:p>
          <a:p>
            <a:pPr indent="-355600" lvl="0" marL="457200" rtl="0" algn="l">
              <a:lnSpc>
                <a:spcPct val="100000"/>
              </a:lnSpc>
              <a:spcBef>
                <a:spcPts val="1800"/>
              </a:spcBef>
              <a:spcAft>
                <a:spcPts val="0"/>
              </a:spcAft>
              <a:buSzPts val="2000"/>
              <a:buChar char="●"/>
            </a:pPr>
            <a:r>
              <a:rPr b="0" lang="en-GB" sz="2000"/>
              <a:t>Will still have face to face support/visits  </a:t>
            </a:r>
            <a:endParaRPr b="0" sz="2000"/>
          </a:p>
          <a:p>
            <a:pPr indent="0" lvl="0" marL="457200" rtl="0" algn="l">
              <a:lnSpc>
                <a:spcPct val="100000"/>
              </a:lnSpc>
              <a:spcBef>
                <a:spcPts val="0"/>
              </a:spcBef>
              <a:spcAft>
                <a:spcPts val="0"/>
              </a:spcAft>
              <a:buSzPts val="1800"/>
              <a:buNone/>
            </a:pPr>
            <a:r>
              <a:t/>
            </a:r>
            <a:endParaRPr b="0" sz="2200">
              <a:highlight>
                <a:schemeClr val="lt1"/>
              </a:highlight>
            </a:endParaRPr>
          </a:p>
          <a:p>
            <a:pPr indent="0" lvl="0" marL="0" rtl="0" algn="l">
              <a:lnSpc>
                <a:spcPct val="115000"/>
              </a:lnSpc>
              <a:spcBef>
                <a:spcPts val="1200"/>
              </a:spcBef>
              <a:spcAft>
                <a:spcPts val="0"/>
              </a:spcAft>
              <a:buSzPts val="1800"/>
              <a:buNone/>
            </a:pPr>
            <a:r>
              <a:t/>
            </a:r>
            <a:endParaRPr b="0" sz="2000">
              <a:solidFill>
                <a:srgbClr val="201F1E"/>
              </a:solidFill>
              <a:highlight>
                <a:srgbClr val="FFFFFF"/>
              </a:highlight>
            </a:endParaRPr>
          </a:p>
          <a:p>
            <a:pPr indent="0" lvl="0" marL="0" rtl="0" algn="l">
              <a:lnSpc>
                <a:spcPct val="100000"/>
              </a:lnSpc>
              <a:spcBef>
                <a:spcPts val="0"/>
              </a:spcBef>
              <a:spcAft>
                <a:spcPts val="0"/>
              </a:spcAft>
              <a:buSzPts val="1800"/>
              <a:buNone/>
            </a:pPr>
            <a:r>
              <a:t/>
            </a:r>
            <a:endParaRPr b="0" sz="2000"/>
          </a:p>
          <a:p>
            <a:pPr indent="0" lvl="0" marL="0" rtl="0" algn="l">
              <a:lnSpc>
                <a:spcPct val="100000"/>
              </a:lnSpc>
              <a:spcBef>
                <a:spcPts val="0"/>
              </a:spcBef>
              <a:spcAft>
                <a:spcPts val="0"/>
              </a:spcAft>
              <a:buSzPts val="1800"/>
              <a:buNone/>
            </a:pPr>
            <a:r>
              <a:t/>
            </a:r>
            <a:endParaRPr b="0" sz="2000"/>
          </a:p>
          <a:p>
            <a:pPr indent="0" lvl="0" marL="0" rtl="0" algn="l">
              <a:lnSpc>
                <a:spcPct val="100000"/>
              </a:lnSpc>
              <a:spcBef>
                <a:spcPts val="0"/>
              </a:spcBef>
              <a:spcAft>
                <a:spcPts val="0"/>
              </a:spcAft>
              <a:buClr>
                <a:schemeClr val="dk2"/>
              </a:buClr>
              <a:buSzPts val="1800"/>
              <a:buFont typeface="Arial"/>
              <a:buNone/>
            </a:pPr>
            <a:r>
              <a:t/>
            </a:r>
            <a:endParaRPr b="0" sz="2200"/>
          </a:p>
          <a:p>
            <a:pPr indent="0" lvl="0" marL="0" rtl="0" algn="l">
              <a:lnSpc>
                <a:spcPct val="100000"/>
              </a:lnSpc>
              <a:spcBef>
                <a:spcPts val="1800"/>
              </a:spcBef>
              <a:spcAft>
                <a:spcPts val="0"/>
              </a:spcAft>
              <a:buSzPts val="1800"/>
              <a:buNone/>
            </a:pPr>
            <a:r>
              <a:t/>
            </a:r>
            <a:endParaRPr/>
          </a:p>
          <a:p>
            <a:pPr indent="0" lvl="0" marL="0" rtl="0" algn="l">
              <a:lnSpc>
                <a:spcPct val="100000"/>
              </a:lnSpc>
              <a:spcBef>
                <a:spcPts val="1800"/>
              </a:spcBef>
              <a:spcAft>
                <a:spcPts val="0"/>
              </a:spcAft>
              <a:buSzPts val="1800"/>
              <a:buNone/>
            </a:pPr>
            <a:r>
              <a:t/>
            </a:r>
            <a:endParaRPr/>
          </a:p>
          <a:p>
            <a:pPr indent="0" lvl="0" marL="0" rtl="0" algn="l">
              <a:lnSpc>
                <a:spcPct val="100000"/>
              </a:lnSpc>
              <a:spcBef>
                <a:spcPts val="1800"/>
              </a:spcBef>
              <a:spcAft>
                <a:spcPts val="0"/>
              </a:spcAft>
              <a:buSzPts val="1800"/>
              <a:buNone/>
            </a:pPr>
            <a:r>
              <a:t/>
            </a:r>
            <a:endParaRPr/>
          </a:p>
          <a:p>
            <a:pPr indent="0" lvl="0" marL="0" rtl="0" algn="l">
              <a:lnSpc>
                <a:spcPct val="100000"/>
              </a:lnSpc>
              <a:spcBef>
                <a:spcPts val="1800"/>
              </a:spcBef>
              <a:spcAft>
                <a:spcPts val="0"/>
              </a:spcAft>
              <a:buSzPts val="1800"/>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375" name="Shape 375"/>
        <p:cNvGrpSpPr/>
        <p:nvPr/>
      </p:nvGrpSpPr>
      <p:grpSpPr>
        <a:xfrm>
          <a:off x="0" y="0"/>
          <a:ext cx="0" cy="0"/>
          <a:chOff x="0" y="0"/>
          <a:chExt cx="0" cy="0"/>
        </a:xfrm>
      </p:grpSpPr>
      <p:sp>
        <p:nvSpPr>
          <p:cNvPr id="376" name="Google Shape;376;gd698752477_1_102"/>
          <p:cNvSpPr txBox="1"/>
          <p:nvPr>
            <p:ph idx="1" type="body"/>
          </p:nvPr>
        </p:nvSpPr>
        <p:spPr>
          <a:xfrm>
            <a:off x="425450" y="295199"/>
            <a:ext cx="8294400" cy="936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2"/>
              </a:buClr>
              <a:buSzPts val="3200"/>
              <a:buFont typeface="Arial"/>
              <a:buNone/>
            </a:pPr>
            <a:r>
              <a:rPr lang="en-GB"/>
              <a:t>PREP is based on four key principles which bring together new and existing learning and techniques into an easy to follow programme</a:t>
            </a:r>
            <a:endParaRPr/>
          </a:p>
        </p:txBody>
      </p:sp>
      <p:sp>
        <p:nvSpPr>
          <p:cNvPr id="377" name="Google Shape;377;gd698752477_1_102"/>
          <p:cNvSpPr txBox="1"/>
          <p:nvPr>
            <p:ph idx="12" type="sldNum"/>
          </p:nvPr>
        </p:nvSpPr>
        <p:spPr>
          <a:xfrm>
            <a:off x="8432800" y="6416675"/>
            <a:ext cx="287400" cy="1548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sp>
        <p:nvSpPr>
          <p:cNvPr id="378" name="Google Shape;378;gd698752477_1_102"/>
          <p:cNvSpPr txBox="1"/>
          <p:nvPr>
            <p:ph idx="2" type="body"/>
          </p:nvPr>
        </p:nvSpPr>
        <p:spPr>
          <a:xfrm>
            <a:off x="425450" y="1977925"/>
            <a:ext cx="8294400" cy="3916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t/>
            </a:r>
            <a:endParaRPr b="0" sz="2000"/>
          </a:p>
          <a:p>
            <a:pPr indent="0" lvl="0" marL="0" rtl="0" algn="l">
              <a:lnSpc>
                <a:spcPct val="100000"/>
              </a:lnSpc>
              <a:spcBef>
                <a:spcPts val="0"/>
              </a:spcBef>
              <a:spcAft>
                <a:spcPts val="0"/>
              </a:spcAft>
              <a:buSzPts val="1800"/>
              <a:buNone/>
            </a:pPr>
            <a:r>
              <a:t/>
            </a:r>
            <a:endParaRPr b="0" sz="2000"/>
          </a:p>
          <a:p>
            <a:pPr indent="-368300" lvl="0" marL="457200" rtl="0" algn="l">
              <a:lnSpc>
                <a:spcPct val="100000"/>
              </a:lnSpc>
              <a:spcBef>
                <a:spcPts val="1800"/>
              </a:spcBef>
              <a:spcAft>
                <a:spcPts val="0"/>
              </a:spcAft>
              <a:buSzPts val="2200"/>
              <a:buAutoNum type="arabicPeriod"/>
            </a:pPr>
            <a:r>
              <a:rPr b="0" lang="en-GB" sz="2200"/>
              <a:t>Knowing your puppy </a:t>
            </a:r>
            <a:endParaRPr b="0" sz="2200"/>
          </a:p>
          <a:p>
            <a:pPr indent="-368300" lvl="0" marL="457200" rtl="0" algn="l">
              <a:lnSpc>
                <a:spcPct val="100000"/>
              </a:lnSpc>
              <a:spcBef>
                <a:spcPts val="1800"/>
              </a:spcBef>
              <a:spcAft>
                <a:spcPts val="0"/>
              </a:spcAft>
              <a:buSzPts val="2200"/>
              <a:buAutoNum type="arabicPeriod"/>
            </a:pPr>
            <a:r>
              <a:rPr b="0" lang="en-GB" sz="2200"/>
              <a:t>Managing for success</a:t>
            </a:r>
            <a:endParaRPr b="0" sz="2200"/>
          </a:p>
          <a:p>
            <a:pPr indent="-368300" lvl="0" marL="457200" rtl="0" algn="l">
              <a:lnSpc>
                <a:spcPct val="100000"/>
              </a:lnSpc>
              <a:spcBef>
                <a:spcPts val="1800"/>
              </a:spcBef>
              <a:spcAft>
                <a:spcPts val="0"/>
              </a:spcAft>
              <a:buSzPts val="2200"/>
              <a:buAutoNum type="arabicPeriod"/>
            </a:pPr>
            <a:r>
              <a:rPr b="0" lang="en-GB" sz="2200"/>
              <a:t>Teaching foundations</a:t>
            </a:r>
            <a:endParaRPr b="0" sz="2200"/>
          </a:p>
          <a:p>
            <a:pPr indent="-368300" lvl="0" marL="457200" rtl="0" algn="l">
              <a:lnSpc>
                <a:spcPct val="100000"/>
              </a:lnSpc>
              <a:spcBef>
                <a:spcPts val="1800"/>
              </a:spcBef>
              <a:spcAft>
                <a:spcPts val="0"/>
              </a:spcAft>
              <a:buSzPts val="2200"/>
              <a:buAutoNum type="arabicPeriod"/>
            </a:pPr>
            <a:r>
              <a:rPr b="0" lang="en-GB" sz="2200"/>
              <a:t>Being a partnership</a:t>
            </a:r>
            <a:endParaRPr b="0" sz="2200"/>
          </a:p>
          <a:p>
            <a:pPr indent="0" lvl="0" marL="457200" rtl="0" algn="l">
              <a:lnSpc>
                <a:spcPct val="100000"/>
              </a:lnSpc>
              <a:spcBef>
                <a:spcPts val="0"/>
              </a:spcBef>
              <a:spcAft>
                <a:spcPts val="0"/>
              </a:spcAft>
              <a:buSzPts val="1800"/>
              <a:buNone/>
            </a:pPr>
            <a:r>
              <a:t/>
            </a:r>
            <a:endParaRPr b="0" sz="2200">
              <a:highlight>
                <a:schemeClr val="lt1"/>
              </a:highlight>
            </a:endParaRPr>
          </a:p>
          <a:p>
            <a:pPr indent="0" lvl="0" marL="0" rtl="0" algn="l">
              <a:lnSpc>
                <a:spcPct val="115000"/>
              </a:lnSpc>
              <a:spcBef>
                <a:spcPts val="1200"/>
              </a:spcBef>
              <a:spcAft>
                <a:spcPts val="0"/>
              </a:spcAft>
              <a:buSzPts val="1800"/>
              <a:buNone/>
            </a:pPr>
            <a:r>
              <a:t/>
            </a:r>
            <a:endParaRPr b="0" sz="2000">
              <a:solidFill>
                <a:srgbClr val="201F1E"/>
              </a:solidFill>
              <a:highlight>
                <a:srgbClr val="FFFFFF"/>
              </a:highlight>
            </a:endParaRPr>
          </a:p>
          <a:p>
            <a:pPr indent="0" lvl="0" marL="0" rtl="0" algn="l">
              <a:lnSpc>
                <a:spcPct val="100000"/>
              </a:lnSpc>
              <a:spcBef>
                <a:spcPts val="0"/>
              </a:spcBef>
              <a:spcAft>
                <a:spcPts val="0"/>
              </a:spcAft>
              <a:buSzPts val="1800"/>
              <a:buNone/>
            </a:pPr>
            <a:r>
              <a:t/>
            </a:r>
            <a:endParaRPr b="0" sz="2000"/>
          </a:p>
          <a:p>
            <a:pPr indent="0" lvl="0" marL="0" rtl="0" algn="l">
              <a:lnSpc>
                <a:spcPct val="100000"/>
              </a:lnSpc>
              <a:spcBef>
                <a:spcPts val="0"/>
              </a:spcBef>
              <a:spcAft>
                <a:spcPts val="0"/>
              </a:spcAft>
              <a:buSzPts val="1800"/>
              <a:buNone/>
            </a:pPr>
            <a:r>
              <a:t/>
            </a:r>
            <a:endParaRPr b="0" sz="2000"/>
          </a:p>
          <a:p>
            <a:pPr indent="0" lvl="0" marL="0" rtl="0" algn="l">
              <a:lnSpc>
                <a:spcPct val="100000"/>
              </a:lnSpc>
              <a:spcBef>
                <a:spcPts val="0"/>
              </a:spcBef>
              <a:spcAft>
                <a:spcPts val="0"/>
              </a:spcAft>
              <a:buClr>
                <a:schemeClr val="dk2"/>
              </a:buClr>
              <a:buSzPts val="1800"/>
              <a:buFont typeface="Arial"/>
              <a:buNone/>
            </a:pPr>
            <a:r>
              <a:t/>
            </a:r>
            <a:endParaRPr b="0" sz="2200"/>
          </a:p>
          <a:p>
            <a:pPr indent="0" lvl="0" marL="0" rtl="0" algn="l">
              <a:lnSpc>
                <a:spcPct val="100000"/>
              </a:lnSpc>
              <a:spcBef>
                <a:spcPts val="1800"/>
              </a:spcBef>
              <a:spcAft>
                <a:spcPts val="0"/>
              </a:spcAft>
              <a:buSzPts val="1800"/>
              <a:buNone/>
            </a:pPr>
            <a:r>
              <a:t/>
            </a:r>
            <a:endParaRPr/>
          </a:p>
          <a:p>
            <a:pPr indent="0" lvl="0" marL="0" rtl="0" algn="l">
              <a:lnSpc>
                <a:spcPct val="100000"/>
              </a:lnSpc>
              <a:spcBef>
                <a:spcPts val="1800"/>
              </a:spcBef>
              <a:spcAft>
                <a:spcPts val="0"/>
              </a:spcAft>
              <a:buSzPts val="1800"/>
              <a:buNone/>
            </a:pPr>
            <a:r>
              <a:t/>
            </a:r>
            <a:endParaRPr/>
          </a:p>
          <a:p>
            <a:pPr indent="0" lvl="0" marL="0" rtl="0" algn="l">
              <a:lnSpc>
                <a:spcPct val="100000"/>
              </a:lnSpc>
              <a:spcBef>
                <a:spcPts val="1800"/>
              </a:spcBef>
              <a:spcAft>
                <a:spcPts val="0"/>
              </a:spcAft>
              <a:buSzPts val="1800"/>
              <a:buNone/>
            </a:pPr>
            <a:r>
              <a:t/>
            </a:r>
            <a:endParaRPr/>
          </a:p>
          <a:p>
            <a:pPr indent="0" lvl="0" marL="0" rtl="0" algn="l">
              <a:lnSpc>
                <a:spcPct val="100000"/>
              </a:lnSpc>
              <a:spcBef>
                <a:spcPts val="1800"/>
              </a:spcBef>
              <a:spcAft>
                <a:spcPts val="0"/>
              </a:spcAft>
              <a:buSzPts val="1800"/>
              <a:buNone/>
            </a:pPr>
            <a:r>
              <a:t/>
            </a:r>
            <a:endParaRPr/>
          </a:p>
        </p:txBody>
      </p:sp>
      <p:pic>
        <p:nvPicPr>
          <p:cNvPr id="379" name="Google Shape;379;gd698752477_1_102"/>
          <p:cNvPicPr preferRelativeResize="0"/>
          <p:nvPr/>
        </p:nvPicPr>
        <p:blipFill rotWithShape="1">
          <a:blip r:embed="rId3">
            <a:alphaModFix/>
          </a:blip>
          <a:srcRect b="7388" l="36285" r="32714" t="17414"/>
          <a:stretch/>
        </p:blipFill>
        <p:spPr>
          <a:xfrm>
            <a:off x="4903550" y="1824700"/>
            <a:ext cx="3437726" cy="4690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gd698752477_1_110"/>
          <p:cNvSpPr txBox="1"/>
          <p:nvPr>
            <p:ph idx="1" type="body"/>
          </p:nvPr>
        </p:nvSpPr>
        <p:spPr>
          <a:xfrm>
            <a:off x="425450" y="295199"/>
            <a:ext cx="8294400" cy="936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None/>
            </a:pPr>
            <a:r>
              <a:rPr lang="en-GB"/>
              <a:t>‘1. Knowing you puppy’ focuses on how to recognise, enhance and nurture your puppy’s development, behaviour and welfare</a:t>
            </a:r>
            <a:endParaRPr/>
          </a:p>
        </p:txBody>
      </p:sp>
      <p:sp>
        <p:nvSpPr>
          <p:cNvPr id="386" name="Google Shape;386;gd698752477_1_110"/>
          <p:cNvSpPr txBox="1"/>
          <p:nvPr>
            <p:ph idx="12" type="sldNum"/>
          </p:nvPr>
        </p:nvSpPr>
        <p:spPr>
          <a:xfrm>
            <a:off x="8432800" y="6416675"/>
            <a:ext cx="287400" cy="1548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sp>
        <p:nvSpPr>
          <p:cNvPr id="387" name="Google Shape;387;gd698752477_1_110"/>
          <p:cNvSpPr txBox="1"/>
          <p:nvPr>
            <p:ph idx="2" type="body"/>
          </p:nvPr>
        </p:nvSpPr>
        <p:spPr>
          <a:xfrm>
            <a:off x="425450" y="2941200"/>
            <a:ext cx="8294400" cy="3916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t/>
            </a:r>
            <a:endParaRPr b="0" sz="2000"/>
          </a:p>
          <a:p>
            <a:pPr indent="0" lvl="0" marL="0" rtl="0" algn="l">
              <a:lnSpc>
                <a:spcPct val="100000"/>
              </a:lnSpc>
              <a:spcBef>
                <a:spcPts val="0"/>
              </a:spcBef>
              <a:spcAft>
                <a:spcPts val="0"/>
              </a:spcAft>
              <a:buSzPts val="1800"/>
              <a:buNone/>
            </a:pPr>
            <a:r>
              <a:t/>
            </a:r>
            <a:endParaRPr b="0" sz="2000"/>
          </a:p>
          <a:p>
            <a:pPr indent="0" lvl="0" marL="0" rtl="0" algn="l">
              <a:lnSpc>
                <a:spcPct val="100000"/>
              </a:lnSpc>
              <a:spcBef>
                <a:spcPts val="0"/>
              </a:spcBef>
              <a:spcAft>
                <a:spcPts val="0"/>
              </a:spcAft>
              <a:buSzPts val="1800"/>
              <a:buNone/>
            </a:pPr>
            <a:r>
              <a:t/>
            </a:r>
            <a:endParaRPr b="0" sz="2000"/>
          </a:p>
          <a:p>
            <a:pPr indent="0" lvl="0" marL="0" rtl="0" algn="l">
              <a:lnSpc>
                <a:spcPct val="100000"/>
              </a:lnSpc>
              <a:spcBef>
                <a:spcPts val="0"/>
              </a:spcBef>
              <a:spcAft>
                <a:spcPts val="0"/>
              </a:spcAft>
              <a:buSzPts val="1800"/>
              <a:buNone/>
            </a:pPr>
            <a:r>
              <a:t/>
            </a:r>
            <a:endParaRPr b="0" sz="2000"/>
          </a:p>
          <a:p>
            <a:pPr indent="0" lvl="0" marL="0" rtl="0" algn="l">
              <a:lnSpc>
                <a:spcPct val="100000"/>
              </a:lnSpc>
              <a:spcBef>
                <a:spcPts val="0"/>
              </a:spcBef>
              <a:spcAft>
                <a:spcPts val="0"/>
              </a:spcAft>
              <a:buSzPts val="1800"/>
              <a:buNone/>
            </a:pPr>
            <a:r>
              <a:t/>
            </a:r>
            <a:endParaRPr b="0" sz="2000"/>
          </a:p>
          <a:p>
            <a:pPr indent="0" lvl="0" marL="0" rtl="0" algn="l">
              <a:lnSpc>
                <a:spcPct val="100000"/>
              </a:lnSpc>
              <a:spcBef>
                <a:spcPts val="0"/>
              </a:spcBef>
              <a:spcAft>
                <a:spcPts val="0"/>
              </a:spcAft>
              <a:buSzPts val="1800"/>
              <a:buNone/>
            </a:pPr>
            <a:r>
              <a:t/>
            </a:r>
            <a:endParaRPr b="0" sz="2000"/>
          </a:p>
          <a:p>
            <a:pPr indent="0" lvl="0" marL="0" rtl="0" algn="l">
              <a:lnSpc>
                <a:spcPct val="100000"/>
              </a:lnSpc>
              <a:spcBef>
                <a:spcPts val="0"/>
              </a:spcBef>
              <a:spcAft>
                <a:spcPts val="0"/>
              </a:spcAft>
              <a:buSzPts val="1800"/>
              <a:buNone/>
            </a:pPr>
            <a:r>
              <a:t/>
            </a:r>
            <a:endParaRPr b="0" sz="2000"/>
          </a:p>
          <a:p>
            <a:pPr indent="0" lvl="0" marL="0" rtl="0" algn="l">
              <a:lnSpc>
                <a:spcPct val="100000"/>
              </a:lnSpc>
              <a:spcBef>
                <a:spcPts val="0"/>
              </a:spcBef>
              <a:spcAft>
                <a:spcPts val="0"/>
              </a:spcAft>
              <a:buSzPts val="1800"/>
              <a:buNone/>
            </a:pPr>
            <a:r>
              <a:t/>
            </a:r>
            <a:endParaRPr b="0" sz="2000"/>
          </a:p>
          <a:p>
            <a:pPr indent="0" lvl="0" marL="0" rtl="0" algn="l">
              <a:lnSpc>
                <a:spcPct val="100000"/>
              </a:lnSpc>
              <a:spcBef>
                <a:spcPts val="0"/>
              </a:spcBef>
              <a:spcAft>
                <a:spcPts val="0"/>
              </a:spcAft>
              <a:buSzPts val="1800"/>
              <a:buNone/>
            </a:pPr>
            <a:r>
              <a:t/>
            </a:r>
            <a:endParaRPr b="0" sz="2200">
              <a:highlight>
                <a:schemeClr val="lt1"/>
              </a:highlight>
            </a:endParaRPr>
          </a:p>
          <a:p>
            <a:pPr indent="0" lvl="0" marL="0" rtl="0" algn="l">
              <a:lnSpc>
                <a:spcPct val="100000"/>
              </a:lnSpc>
              <a:spcBef>
                <a:spcPts val="0"/>
              </a:spcBef>
              <a:spcAft>
                <a:spcPts val="0"/>
              </a:spcAft>
              <a:buClr>
                <a:schemeClr val="dk2"/>
              </a:buClr>
              <a:buSzPts val="1100"/>
              <a:buFont typeface="Arial"/>
              <a:buNone/>
            </a:pPr>
            <a:r>
              <a:t/>
            </a:r>
            <a:endParaRPr b="0" sz="2200">
              <a:highlight>
                <a:schemeClr val="lt1"/>
              </a:highlight>
            </a:endParaRPr>
          </a:p>
          <a:p>
            <a:pPr indent="0" lvl="0" marL="457200" rtl="0" algn="l">
              <a:lnSpc>
                <a:spcPct val="100000"/>
              </a:lnSpc>
              <a:spcBef>
                <a:spcPts val="0"/>
              </a:spcBef>
              <a:spcAft>
                <a:spcPts val="0"/>
              </a:spcAft>
              <a:buSzPts val="1800"/>
              <a:buNone/>
            </a:pPr>
            <a:r>
              <a:t/>
            </a:r>
            <a:endParaRPr b="0" sz="2200">
              <a:highlight>
                <a:schemeClr val="lt1"/>
              </a:highlight>
            </a:endParaRPr>
          </a:p>
          <a:p>
            <a:pPr indent="0" lvl="0" marL="0" rtl="0" algn="l">
              <a:lnSpc>
                <a:spcPct val="115000"/>
              </a:lnSpc>
              <a:spcBef>
                <a:spcPts val="1200"/>
              </a:spcBef>
              <a:spcAft>
                <a:spcPts val="0"/>
              </a:spcAft>
              <a:buSzPts val="1800"/>
              <a:buNone/>
            </a:pPr>
            <a:r>
              <a:t/>
            </a:r>
            <a:endParaRPr b="0" sz="2000">
              <a:solidFill>
                <a:srgbClr val="201F1E"/>
              </a:solidFill>
              <a:highlight>
                <a:srgbClr val="FFFFFF"/>
              </a:highlight>
            </a:endParaRPr>
          </a:p>
          <a:p>
            <a:pPr indent="0" lvl="0" marL="0" rtl="0" algn="l">
              <a:lnSpc>
                <a:spcPct val="100000"/>
              </a:lnSpc>
              <a:spcBef>
                <a:spcPts val="0"/>
              </a:spcBef>
              <a:spcAft>
                <a:spcPts val="0"/>
              </a:spcAft>
              <a:buSzPts val="1800"/>
              <a:buNone/>
            </a:pPr>
            <a:r>
              <a:t/>
            </a:r>
            <a:endParaRPr b="0" sz="2000"/>
          </a:p>
          <a:p>
            <a:pPr indent="0" lvl="0" marL="0" rtl="0" algn="l">
              <a:lnSpc>
                <a:spcPct val="100000"/>
              </a:lnSpc>
              <a:spcBef>
                <a:spcPts val="0"/>
              </a:spcBef>
              <a:spcAft>
                <a:spcPts val="0"/>
              </a:spcAft>
              <a:buSzPts val="1800"/>
              <a:buNone/>
            </a:pPr>
            <a:r>
              <a:t/>
            </a:r>
            <a:endParaRPr b="0" sz="2000"/>
          </a:p>
          <a:p>
            <a:pPr indent="0" lvl="0" marL="0" rtl="0" algn="l">
              <a:lnSpc>
                <a:spcPct val="100000"/>
              </a:lnSpc>
              <a:spcBef>
                <a:spcPts val="0"/>
              </a:spcBef>
              <a:spcAft>
                <a:spcPts val="0"/>
              </a:spcAft>
              <a:buClr>
                <a:schemeClr val="dk2"/>
              </a:buClr>
              <a:buSzPts val="1800"/>
              <a:buFont typeface="Arial"/>
              <a:buNone/>
            </a:pPr>
            <a:r>
              <a:t/>
            </a:r>
            <a:endParaRPr b="0" sz="2200"/>
          </a:p>
          <a:p>
            <a:pPr indent="0" lvl="0" marL="0" rtl="0" algn="l">
              <a:lnSpc>
                <a:spcPct val="100000"/>
              </a:lnSpc>
              <a:spcBef>
                <a:spcPts val="1800"/>
              </a:spcBef>
              <a:spcAft>
                <a:spcPts val="0"/>
              </a:spcAft>
              <a:buSzPts val="1800"/>
              <a:buNone/>
            </a:pPr>
            <a:r>
              <a:t/>
            </a:r>
            <a:endParaRPr/>
          </a:p>
          <a:p>
            <a:pPr indent="0" lvl="0" marL="0" rtl="0" algn="l">
              <a:lnSpc>
                <a:spcPct val="100000"/>
              </a:lnSpc>
              <a:spcBef>
                <a:spcPts val="1800"/>
              </a:spcBef>
              <a:spcAft>
                <a:spcPts val="0"/>
              </a:spcAft>
              <a:buSzPts val="1800"/>
              <a:buNone/>
            </a:pPr>
            <a:r>
              <a:t/>
            </a:r>
            <a:endParaRPr/>
          </a:p>
          <a:p>
            <a:pPr indent="0" lvl="0" marL="0" rtl="0" algn="l">
              <a:lnSpc>
                <a:spcPct val="100000"/>
              </a:lnSpc>
              <a:spcBef>
                <a:spcPts val="1800"/>
              </a:spcBef>
              <a:spcAft>
                <a:spcPts val="0"/>
              </a:spcAft>
              <a:buSzPts val="1800"/>
              <a:buNone/>
            </a:pPr>
            <a:r>
              <a:t/>
            </a:r>
            <a:endParaRPr/>
          </a:p>
          <a:p>
            <a:pPr indent="0" lvl="0" marL="0" rtl="0" algn="l">
              <a:lnSpc>
                <a:spcPct val="100000"/>
              </a:lnSpc>
              <a:spcBef>
                <a:spcPts val="1800"/>
              </a:spcBef>
              <a:spcAft>
                <a:spcPts val="0"/>
              </a:spcAft>
              <a:buSzPts val="1800"/>
              <a:buNone/>
            </a:pPr>
            <a:r>
              <a:t/>
            </a:r>
            <a:endParaRPr/>
          </a:p>
        </p:txBody>
      </p:sp>
      <p:pic>
        <p:nvPicPr>
          <p:cNvPr id="388" name="Google Shape;388;gd698752477_1_110"/>
          <p:cNvPicPr preferRelativeResize="0"/>
          <p:nvPr/>
        </p:nvPicPr>
        <p:blipFill rotWithShape="1">
          <a:blip r:embed="rId3">
            <a:alphaModFix/>
          </a:blip>
          <a:srcRect b="42760" l="38427" r="34494" t="50547"/>
          <a:stretch/>
        </p:blipFill>
        <p:spPr>
          <a:xfrm>
            <a:off x="1642108" y="5312542"/>
            <a:ext cx="5831029" cy="722870"/>
          </a:xfrm>
          <a:prstGeom prst="rect">
            <a:avLst/>
          </a:prstGeom>
          <a:noFill/>
          <a:ln>
            <a:noFill/>
          </a:ln>
        </p:spPr>
      </p:pic>
      <p:pic>
        <p:nvPicPr>
          <p:cNvPr id="389" name="Google Shape;389;gd698752477_1_110"/>
          <p:cNvPicPr preferRelativeResize="0"/>
          <p:nvPr/>
        </p:nvPicPr>
        <p:blipFill rotWithShape="1">
          <a:blip r:embed="rId4">
            <a:alphaModFix/>
          </a:blip>
          <a:srcRect b="23333" l="22778" r="57639" t="50000"/>
          <a:stretch/>
        </p:blipFill>
        <p:spPr>
          <a:xfrm>
            <a:off x="876300" y="2250396"/>
            <a:ext cx="3530600" cy="2704289"/>
          </a:xfrm>
          <a:prstGeom prst="rect">
            <a:avLst/>
          </a:prstGeom>
          <a:noFill/>
          <a:ln>
            <a:noFill/>
          </a:ln>
        </p:spPr>
      </p:pic>
      <p:pic>
        <p:nvPicPr>
          <p:cNvPr id="390" name="Google Shape;390;gd698752477_1_110"/>
          <p:cNvPicPr preferRelativeResize="0"/>
          <p:nvPr/>
        </p:nvPicPr>
        <p:blipFill rotWithShape="1">
          <a:blip r:embed="rId4">
            <a:alphaModFix/>
          </a:blip>
          <a:srcRect b="22838" l="45833" r="24444" t="27085"/>
          <a:stretch/>
        </p:blipFill>
        <p:spPr>
          <a:xfrm>
            <a:off x="5041900" y="2314738"/>
            <a:ext cx="2717800" cy="257560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gd698752477_1_120"/>
          <p:cNvSpPr txBox="1"/>
          <p:nvPr>
            <p:ph idx="1" type="body"/>
          </p:nvPr>
        </p:nvSpPr>
        <p:spPr>
          <a:xfrm>
            <a:off x="425450" y="295199"/>
            <a:ext cx="8294400" cy="936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None/>
            </a:pPr>
            <a:r>
              <a:rPr lang="en-GB"/>
              <a:t>‘2. Managing for success’ focuses on learning how to accurately predict your puppy’s behaviour, problem-solve and adapt to different scenarios</a:t>
            </a:r>
            <a:endParaRPr/>
          </a:p>
        </p:txBody>
      </p:sp>
      <p:sp>
        <p:nvSpPr>
          <p:cNvPr id="397" name="Google Shape;397;gd698752477_1_120"/>
          <p:cNvSpPr txBox="1"/>
          <p:nvPr>
            <p:ph idx="12" type="sldNum"/>
          </p:nvPr>
        </p:nvSpPr>
        <p:spPr>
          <a:xfrm>
            <a:off x="8432800" y="6416675"/>
            <a:ext cx="287400" cy="1548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sp>
        <p:nvSpPr>
          <p:cNvPr id="398" name="Google Shape;398;gd698752477_1_120"/>
          <p:cNvSpPr txBox="1"/>
          <p:nvPr>
            <p:ph idx="2" type="body"/>
          </p:nvPr>
        </p:nvSpPr>
        <p:spPr>
          <a:xfrm>
            <a:off x="425450" y="1977925"/>
            <a:ext cx="8294400" cy="3916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1800"/>
              </a:spcBef>
              <a:spcAft>
                <a:spcPts val="0"/>
              </a:spcAft>
              <a:buSzPts val="1800"/>
              <a:buNone/>
            </a:pPr>
            <a:r>
              <a:t/>
            </a:r>
            <a:endParaRPr b="0" sz="2200">
              <a:highlight>
                <a:schemeClr val="lt1"/>
              </a:highlight>
            </a:endParaRPr>
          </a:p>
          <a:p>
            <a:pPr indent="0" lvl="0" marL="0" rtl="0" algn="l">
              <a:lnSpc>
                <a:spcPct val="100000"/>
              </a:lnSpc>
              <a:spcBef>
                <a:spcPts val="0"/>
              </a:spcBef>
              <a:spcAft>
                <a:spcPts val="0"/>
              </a:spcAft>
              <a:buSzPts val="1800"/>
              <a:buNone/>
            </a:pPr>
            <a:r>
              <a:t/>
            </a:r>
            <a:endParaRPr b="0" sz="2200">
              <a:highlight>
                <a:schemeClr val="lt1"/>
              </a:highlight>
            </a:endParaRPr>
          </a:p>
          <a:p>
            <a:pPr indent="0" lvl="0" marL="0" rtl="0" algn="l">
              <a:lnSpc>
                <a:spcPct val="100000"/>
              </a:lnSpc>
              <a:spcBef>
                <a:spcPts val="0"/>
              </a:spcBef>
              <a:spcAft>
                <a:spcPts val="0"/>
              </a:spcAft>
              <a:buSzPts val="1800"/>
              <a:buNone/>
            </a:pPr>
            <a:r>
              <a:t/>
            </a:r>
            <a:endParaRPr b="0" sz="2200">
              <a:highlight>
                <a:schemeClr val="lt1"/>
              </a:highlight>
            </a:endParaRPr>
          </a:p>
          <a:p>
            <a:pPr indent="0" lvl="0" marL="457200" rtl="0" algn="l">
              <a:lnSpc>
                <a:spcPct val="100000"/>
              </a:lnSpc>
              <a:spcBef>
                <a:spcPts val="0"/>
              </a:spcBef>
              <a:spcAft>
                <a:spcPts val="0"/>
              </a:spcAft>
              <a:buSzPts val="1800"/>
              <a:buNone/>
            </a:pPr>
            <a:r>
              <a:t/>
            </a:r>
            <a:endParaRPr b="0" sz="2200">
              <a:highlight>
                <a:schemeClr val="lt1"/>
              </a:highlight>
            </a:endParaRPr>
          </a:p>
          <a:p>
            <a:pPr indent="0" lvl="0" marL="0" rtl="0" algn="l">
              <a:lnSpc>
                <a:spcPct val="115000"/>
              </a:lnSpc>
              <a:spcBef>
                <a:spcPts val="1200"/>
              </a:spcBef>
              <a:spcAft>
                <a:spcPts val="0"/>
              </a:spcAft>
              <a:buSzPts val="1800"/>
              <a:buNone/>
            </a:pPr>
            <a:r>
              <a:t/>
            </a:r>
            <a:endParaRPr b="0" sz="2000">
              <a:solidFill>
                <a:srgbClr val="201F1E"/>
              </a:solidFill>
              <a:highlight>
                <a:srgbClr val="FFFFFF"/>
              </a:highlight>
            </a:endParaRPr>
          </a:p>
          <a:p>
            <a:pPr indent="0" lvl="0" marL="0" rtl="0" algn="l">
              <a:lnSpc>
                <a:spcPct val="100000"/>
              </a:lnSpc>
              <a:spcBef>
                <a:spcPts val="0"/>
              </a:spcBef>
              <a:spcAft>
                <a:spcPts val="0"/>
              </a:spcAft>
              <a:buSzPts val="1800"/>
              <a:buNone/>
            </a:pPr>
            <a:r>
              <a:t/>
            </a:r>
            <a:endParaRPr b="0" sz="2000"/>
          </a:p>
          <a:p>
            <a:pPr indent="0" lvl="0" marL="0" rtl="0" algn="l">
              <a:lnSpc>
                <a:spcPct val="100000"/>
              </a:lnSpc>
              <a:spcBef>
                <a:spcPts val="0"/>
              </a:spcBef>
              <a:spcAft>
                <a:spcPts val="0"/>
              </a:spcAft>
              <a:buSzPts val="1800"/>
              <a:buNone/>
            </a:pPr>
            <a:r>
              <a:t/>
            </a:r>
            <a:endParaRPr b="0" sz="2000"/>
          </a:p>
          <a:p>
            <a:pPr indent="0" lvl="0" marL="0" rtl="0" algn="l">
              <a:lnSpc>
                <a:spcPct val="100000"/>
              </a:lnSpc>
              <a:spcBef>
                <a:spcPts val="0"/>
              </a:spcBef>
              <a:spcAft>
                <a:spcPts val="0"/>
              </a:spcAft>
              <a:buClr>
                <a:schemeClr val="dk2"/>
              </a:buClr>
              <a:buSzPts val="1800"/>
              <a:buFont typeface="Arial"/>
              <a:buNone/>
            </a:pPr>
            <a:r>
              <a:t/>
            </a:r>
            <a:endParaRPr b="0" sz="2200"/>
          </a:p>
          <a:p>
            <a:pPr indent="0" lvl="0" marL="0" rtl="0" algn="l">
              <a:lnSpc>
                <a:spcPct val="100000"/>
              </a:lnSpc>
              <a:spcBef>
                <a:spcPts val="1800"/>
              </a:spcBef>
              <a:spcAft>
                <a:spcPts val="0"/>
              </a:spcAft>
              <a:buSzPts val="1800"/>
              <a:buNone/>
            </a:pPr>
            <a:r>
              <a:t/>
            </a:r>
            <a:endParaRPr/>
          </a:p>
          <a:p>
            <a:pPr indent="0" lvl="0" marL="0" rtl="0" algn="l">
              <a:lnSpc>
                <a:spcPct val="100000"/>
              </a:lnSpc>
              <a:spcBef>
                <a:spcPts val="1800"/>
              </a:spcBef>
              <a:spcAft>
                <a:spcPts val="0"/>
              </a:spcAft>
              <a:buSzPts val="1800"/>
              <a:buNone/>
            </a:pPr>
            <a:r>
              <a:t/>
            </a:r>
            <a:endParaRPr/>
          </a:p>
          <a:p>
            <a:pPr indent="0" lvl="0" marL="0" rtl="0" algn="l">
              <a:lnSpc>
                <a:spcPct val="100000"/>
              </a:lnSpc>
              <a:spcBef>
                <a:spcPts val="1800"/>
              </a:spcBef>
              <a:spcAft>
                <a:spcPts val="0"/>
              </a:spcAft>
              <a:buSzPts val="1800"/>
              <a:buNone/>
            </a:pPr>
            <a:r>
              <a:t/>
            </a:r>
            <a:endParaRPr/>
          </a:p>
          <a:p>
            <a:pPr indent="0" lvl="0" marL="0" rtl="0" algn="l">
              <a:lnSpc>
                <a:spcPct val="100000"/>
              </a:lnSpc>
              <a:spcBef>
                <a:spcPts val="1800"/>
              </a:spcBef>
              <a:spcAft>
                <a:spcPts val="0"/>
              </a:spcAft>
              <a:buSzPts val="1800"/>
              <a:buNone/>
            </a:pPr>
            <a:r>
              <a:t/>
            </a:r>
            <a:endParaRPr/>
          </a:p>
        </p:txBody>
      </p:sp>
      <p:pic>
        <p:nvPicPr>
          <p:cNvPr id="399" name="Google Shape;399;gd698752477_1_120"/>
          <p:cNvPicPr preferRelativeResize="0"/>
          <p:nvPr/>
        </p:nvPicPr>
        <p:blipFill rotWithShape="1">
          <a:blip r:embed="rId3">
            <a:alphaModFix/>
          </a:blip>
          <a:srcRect b="40517" l="38235" r="33146" t="53046"/>
          <a:stretch/>
        </p:blipFill>
        <p:spPr>
          <a:xfrm>
            <a:off x="1854388" y="5413616"/>
            <a:ext cx="5866544" cy="742084"/>
          </a:xfrm>
          <a:prstGeom prst="rect">
            <a:avLst/>
          </a:prstGeom>
          <a:noFill/>
          <a:ln>
            <a:noFill/>
          </a:ln>
        </p:spPr>
      </p:pic>
      <p:pic>
        <p:nvPicPr>
          <p:cNvPr id="400" name="Google Shape;400;gd698752477_1_120"/>
          <p:cNvPicPr preferRelativeResize="0"/>
          <p:nvPr/>
        </p:nvPicPr>
        <p:blipFill rotWithShape="1">
          <a:blip r:embed="rId4">
            <a:alphaModFix/>
          </a:blip>
          <a:srcRect b="7040" l="19303" r="13610" t="15571"/>
          <a:stretch/>
        </p:blipFill>
        <p:spPr>
          <a:xfrm>
            <a:off x="2070288" y="2212742"/>
            <a:ext cx="4686300" cy="304090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gd698752477_1_129"/>
          <p:cNvSpPr txBox="1"/>
          <p:nvPr>
            <p:ph idx="1" type="body"/>
          </p:nvPr>
        </p:nvSpPr>
        <p:spPr>
          <a:xfrm>
            <a:off x="425450" y="295199"/>
            <a:ext cx="8294400" cy="936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None/>
            </a:pPr>
            <a:r>
              <a:rPr lang="en-GB"/>
              <a:t>‘3. Teaching foundations’ uses positive reinforcement for desirable behaviour and teaches good habits for future learning </a:t>
            </a:r>
            <a:endParaRPr/>
          </a:p>
        </p:txBody>
      </p:sp>
      <p:sp>
        <p:nvSpPr>
          <p:cNvPr id="407" name="Google Shape;407;gd698752477_1_129"/>
          <p:cNvSpPr txBox="1"/>
          <p:nvPr>
            <p:ph idx="12" type="sldNum"/>
          </p:nvPr>
        </p:nvSpPr>
        <p:spPr>
          <a:xfrm>
            <a:off x="8432800" y="6416675"/>
            <a:ext cx="287400" cy="1548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sp>
        <p:nvSpPr>
          <p:cNvPr id="408" name="Google Shape;408;gd698752477_1_129"/>
          <p:cNvSpPr txBox="1"/>
          <p:nvPr>
            <p:ph idx="2" type="body"/>
          </p:nvPr>
        </p:nvSpPr>
        <p:spPr>
          <a:xfrm>
            <a:off x="425450" y="1977925"/>
            <a:ext cx="8294400" cy="3916800"/>
          </a:xfrm>
          <a:prstGeom prst="rect">
            <a:avLst/>
          </a:prstGeom>
          <a:noFill/>
          <a:ln>
            <a:noFill/>
          </a:ln>
        </p:spPr>
        <p:txBody>
          <a:bodyPr anchorCtr="0" anchor="t" bIns="0" lIns="0" spcFirstLastPara="1" rIns="0" wrap="square" tIns="0">
            <a:noAutofit/>
          </a:bodyPr>
          <a:lstStyle/>
          <a:p>
            <a:pPr indent="0" lvl="0" marL="457200" rtl="0" algn="l">
              <a:lnSpc>
                <a:spcPct val="100000"/>
              </a:lnSpc>
              <a:spcBef>
                <a:spcPts val="0"/>
              </a:spcBef>
              <a:spcAft>
                <a:spcPts val="0"/>
              </a:spcAft>
              <a:buSzPts val="1800"/>
              <a:buNone/>
            </a:pPr>
            <a:r>
              <a:t/>
            </a:r>
            <a:endParaRPr b="0" sz="2200">
              <a:highlight>
                <a:schemeClr val="lt1"/>
              </a:highlight>
            </a:endParaRPr>
          </a:p>
          <a:p>
            <a:pPr indent="0" lvl="0" marL="457200" rtl="0" algn="l">
              <a:lnSpc>
                <a:spcPct val="100000"/>
              </a:lnSpc>
              <a:spcBef>
                <a:spcPts val="0"/>
              </a:spcBef>
              <a:spcAft>
                <a:spcPts val="0"/>
              </a:spcAft>
              <a:buSzPts val="1800"/>
              <a:buNone/>
            </a:pPr>
            <a:r>
              <a:t/>
            </a:r>
            <a:endParaRPr b="0" sz="2000"/>
          </a:p>
          <a:p>
            <a:pPr indent="0" lvl="0" marL="457200" rtl="0" algn="l">
              <a:lnSpc>
                <a:spcPct val="100000"/>
              </a:lnSpc>
              <a:spcBef>
                <a:spcPts val="0"/>
              </a:spcBef>
              <a:spcAft>
                <a:spcPts val="0"/>
              </a:spcAft>
              <a:buSzPts val="1800"/>
              <a:buNone/>
            </a:pPr>
            <a:r>
              <a:t/>
            </a:r>
            <a:endParaRPr b="0" sz="2200">
              <a:highlight>
                <a:schemeClr val="lt1"/>
              </a:highlight>
            </a:endParaRPr>
          </a:p>
          <a:p>
            <a:pPr indent="0" lvl="0" marL="0" rtl="0" algn="l">
              <a:lnSpc>
                <a:spcPct val="115000"/>
              </a:lnSpc>
              <a:spcBef>
                <a:spcPts val="1200"/>
              </a:spcBef>
              <a:spcAft>
                <a:spcPts val="0"/>
              </a:spcAft>
              <a:buSzPts val="1800"/>
              <a:buNone/>
            </a:pPr>
            <a:r>
              <a:t/>
            </a:r>
            <a:endParaRPr b="0" sz="2000">
              <a:solidFill>
                <a:srgbClr val="201F1E"/>
              </a:solidFill>
              <a:highlight>
                <a:srgbClr val="FFFFFF"/>
              </a:highlight>
            </a:endParaRPr>
          </a:p>
          <a:p>
            <a:pPr indent="0" lvl="0" marL="0" rtl="0" algn="l">
              <a:lnSpc>
                <a:spcPct val="100000"/>
              </a:lnSpc>
              <a:spcBef>
                <a:spcPts val="0"/>
              </a:spcBef>
              <a:spcAft>
                <a:spcPts val="0"/>
              </a:spcAft>
              <a:buSzPts val="1800"/>
              <a:buNone/>
            </a:pPr>
            <a:r>
              <a:t/>
            </a:r>
            <a:endParaRPr b="0" sz="2000"/>
          </a:p>
          <a:p>
            <a:pPr indent="0" lvl="0" marL="0" rtl="0" algn="l">
              <a:lnSpc>
                <a:spcPct val="100000"/>
              </a:lnSpc>
              <a:spcBef>
                <a:spcPts val="0"/>
              </a:spcBef>
              <a:spcAft>
                <a:spcPts val="0"/>
              </a:spcAft>
              <a:buSzPts val="1800"/>
              <a:buNone/>
            </a:pPr>
            <a:r>
              <a:t/>
            </a:r>
            <a:endParaRPr b="0" sz="2000"/>
          </a:p>
          <a:p>
            <a:pPr indent="0" lvl="0" marL="0" rtl="0" algn="l">
              <a:lnSpc>
                <a:spcPct val="100000"/>
              </a:lnSpc>
              <a:spcBef>
                <a:spcPts val="0"/>
              </a:spcBef>
              <a:spcAft>
                <a:spcPts val="0"/>
              </a:spcAft>
              <a:buClr>
                <a:schemeClr val="dk2"/>
              </a:buClr>
              <a:buSzPts val="1800"/>
              <a:buFont typeface="Arial"/>
              <a:buNone/>
            </a:pPr>
            <a:r>
              <a:t/>
            </a:r>
            <a:endParaRPr b="0" sz="2200"/>
          </a:p>
          <a:p>
            <a:pPr indent="0" lvl="0" marL="0" rtl="0" algn="l">
              <a:lnSpc>
                <a:spcPct val="100000"/>
              </a:lnSpc>
              <a:spcBef>
                <a:spcPts val="1800"/>
              </a:spcBef>
              <a:spcAft>
                <a:spcPts val="0"/>
              </a:spcAft>
              <a:buSzPts val="1800"/>
              <a:buNone/>
            </a:pPr>
            <a:r>
              <a:t/>
            </a:r>
            <a:endParaRPr/>
          </a:p>
          <a:p>
            <a:pPr indent="0" lvl="0" marL="0" rtl="0" algn="l">
              <a:lnSpc>
                <a:spcPct val="100000"/>
              </a:lnSpc>
              <a:spcBef>
                <a:spcPts val="1800"/>
              </a:spcBef>
              <a:spcAft>
                <a:spcPts val="0"/>
              </a:spcAft>
              <a:buSzPts val="1800"/>
              <a:buNone/>
            </a:pPr>
            <a:r>
              <a:t/>
            </a:r>
            <a:endParaRPr/>
          </a:p>
          <a:p>
            <a:pPr indent="0" lvl="0" marL="0" rtl="0" algn="l">
              <a:lnSpc>
                <a:spcPct val="100000"/>
              </a:lnSpc>
              <a:spcBef>
                <a:spcPts val="1800"/>
              </a:spcBef>
              <a:spcAft>
                <a:spcPts val="0"/>
              </a:spcAft>
              <a:buSzPts val="1800"/>
              <a:buNone/>
            </a:pPr>
            <a:r>
              <a:t/>
            </a:r>
            <a:endParaRPr/>
          </a:p>
          <a:p>
            <a:pPr indent="0" lvl="0" marL="0" rtl="0" algn="l">
              <a:lnSpc>
                <a:spcPct val="100000"/>
              </a:lnSpc>
              <a:spcBef>
                <a:spcPts val="1800"/>
              </a:spcBef>
              <a:spcAft>
                <a:spcPts val="0"/>
              </a:spcAft>
              <a:buSzPts val="1800"/>
              <a:buNone/>
            </a:pPr>
            <a:r>
              <a:t/>
            </a:r>
            <a:endParaRPr/>
          </a:p>
        </p:txBody>
      </p:sp>
      <p:pic>
        <p:nvPicPr>
          <p:cNvPr id="409" name="Google Shape;409;gd698752477_1_129"/>
          <p:cNvPicPr preferRelativeResize="0"/>
          <p:nvPr/>
        </p:nvPicPr>
        <p:blipFill rotWithShape="1">
          <a:blip r:embed="rId3">
            <a:alphaModFix/>
          </a:blip>
          <a:srcRect b="38362" l="38427" r="34494" t="18889"/>
          <a:stretch/>
        </p:blipFill>
        <p:spPr>
          <a:xfrm>
            <a:off x="2119056" y="1890895"/>
            <a:ext cx="4879359" cy="426338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gd698752477_1_137"/>
          <p:cNvSpPr txBox="1"/>
          <p:nvPr>
            <p:ph idx="1" type="body"/>
          </p:nvPr>
        </p:nvSpPr>
        <p:spPr>
          <a:xfrm>
            <a:off x="425450" y="295199"/>
            <a:ext cx="8294400" cy="936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None/>
            </a:pPr>
            <a:r>
              <a:rPr lang="en-GB"/>
              <a:t>‘4. Being a partnership’ develops a mutual understanding and how to respond to different situations and people</a:t>
            </a:r>
            <a:endParaRPr/>
          </a:p>
        </p:txBody>
      </p:sp>
      <p:sp>
        <p:nvSpPr>
          <p:cNvPr id="416" name="Google Shape;416;gd698752477_1_137"/>
          <p:cNvSpPr txBox="1"/>
          <p:nvPr>
            <p:ph idx="12" type="sldNum"/>
          </p:nvPr>
        </p:nvSpPr>
        <p:spPr>
          <a:xfrm>
            <a:off x="8432800" y="6416675"/>
            <a:ext cx="287400" cy="1548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sp>
        <p:nvSpPr>
          <p:cNvPr id="417" name="Google Shape;417;gd698752477_1_137"/>
          <p:cNvSpPr txBox="1"/>
          <p:nvPr>
            <p:ph idx="2" type="body"/>
          </p:nvPr>
        </p:nvSpPr>
        <p:spPr>
          <a:xfrm>
            <a:off x="425450" y="1977925"/>
            <a:ext cx="8294400" cy="3916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800"/>
              <a:buNone/>
            </a:pPr>
            <a:r>
              <a:t/>
            </a:r>
            <a:endParaRPr b="0" sz="2000"/>
          </a:p>
          <a:p>
            <a:pPr indent="0" lvl="0" marL="0" rtl="0" algn="l">
              <a:lnSpc>
                <a:spcPct val="100000"/>
              </a:lnSpc>
              <a:spcBef>
                <a:spcPts val="1800"/>
              </a:spcBef>
              <a:spcAft>
                <a:spcPts val="0"/>
              </a:spcAft>
              <a:buSzPts val="1800"/>
              <a:buNone/>
            </a:pPr>
            <a:r>
              <a:t/>
            </a:r>
            <a:endParaRPr b="0" sz="2000"/>
          </a:p>
          <a:p>
            <a:pPr indent="0" lvl="0" marL="457200" rtl="0" algn="l">
              <a:lnSpc>
                <a:spcPct val="100000"/>
              </a:lnSpc>
              <a:spcBef>
                <a:spcPts val="0"/>
              </a:spcBef>
              <a:spcAft>
                <a:spcPts val="0"/>
              </a:spcAft>
              <a:buSzPts val="1800"/>
              <a:buNone/>
            </a:pPr>
            <a:r>
              <a:t/>
            </a:r>
            <a:endParaRPr b="0" sz="2200">
              <a:highlight>
                <a:schemeClr val="lt1"/>
              </a:highlight>
            </a:endParaRPr>
          </a:p>
          <a:p>
            <a:pPr indent="0" lvl="0" marL="0" rtl="0" algn="l">
              <a:lnSpc>
                <a:spcPct val="115000"/>
              </a:lnSpc>
              <a:spcBef>
                <a:spcPts val="1200"/>
              </a:spcBef>
              <a:spcAft>
                <a:spcPts val="0"/>
              </a:spcAft>
              <a:buSzPts val="1800"/>
              <a:buNone/>
            </a:pPr>
            <a:r>
              <a:t/>
            </a:r>
            <a:endParaRPr b="0" sz="2000">
              <a:solidFill>
                <a:srgbClr val="201F1E"/>
              </a:solidFill>
              <a:highlight>
                <a:srgbClr val="FFFFFF"/>
              </a:highlight>
            </a:endParaRPr>
          </a:p>
          <a:p>
            <a:pPr indent="0" lvl="0" marL="0" rtl="0" algn="l">
              <a:lnSpc>
                <a:spcPct val="100000"/>
              </a:lnSpc>
              <a:spcBef>
                <a:spcPts val="0"/>
              </a:spcBef>
              <a:spcAft>
                <a:spcPts val="0"/>
              </a:spcAft>
              <a:buSzPts val="1800"/>
              <a:buNone/>
            </a:pPr>
            <a:r>
              <a:t/>
            </a:r>
            <a:endParaRPr b="0" sz="2000"/>
          </a:p>
          <a:p>
            <a:pPr indent="0" lvl="0" marL="0" rtl="0" algn="l">
              <a:lnSpc>
                <a:spcPct val="100000"/>
              </a:lnSpc>
              <a:spcBef>
                <a:spcPts val="0"/>
              </a:spcBef>
              <a:spcAft>
                <a:spcPts val="0"/>
              </a:spcAft>
              <a:buSzPts val="1800"/>
              <a:buNone/>
            </a:pPr>
            <a:r>
              <a:t/>
            </a:r>
            <a:endParaRPr b="0" sz="2000"/>
          </a:p>
          <a:p>
            <a:pPr indent="0" lvl="0" marL="0" rtl="0" algn="l">
              <a:lnSpc>
                <a:spcPct val="100000"/>
              </a:lnSpc>
              <a:spcBef>
                <a:spcPts val="0"/>
              </a:spcBef>
              <a:spcAft>
                <a:spcPts val="0"/>
              </a:spcAft>
              <a:buClr>
                <a:schemeClr val="dk2"/>
              </a:buClr>
              <a:buSzPts val="1800"/>
              <a:buFont typeface="Arial"/>
              <a:buNone/>
            </a:pPr>
            <a:r>
              <a:t/>
            </a:r>
            <a:endParaRPr b="0" sz="2200"/>
          </a:p>
          <a:p>
            <a:pPr indent="0" lvl="0" marL="0" rtl="0" algn="l">
              <a:lnSpc>
                <a:spcPct val="100000"/>
              </a:lnSpc>
              <a:spcBef>
                <a:spcPts val="1800"/>
              </a:spcBef>
              <a:spcAft>
                <a:spcPts val="0"/>
              </a:spcAft>
              <a:buSzPts val="1800"/>
              <a:buNone/>
            </a:pPr>
            <a:r>
              <a:t/>
            </a:r>
            <a:endParaRPr/>
          </a:p>
          <a:p>
            <a:pPr indent="0" lvl="0" marL="0" rtl="0" algn="l">
              <a:lnSpc>
                <a:spcPct val="100000"/>
              </a:lnSpc>
              <a:spcBef>
                <a:spcPts val="1800"/>
              </a:spcBef>
              <a:spcAft>
                <a:spcPts val="0"/>
              </a:spcAft>
              <a:buSzPts val="1800"/>
              <a:buNone/>
            </a:pPr>
            <a:r>
              <a:t/>
            </a:r>
            <a:endParaRPr/>
          </a:p>
          <a:p>
            <a:pPr indent="0" lvl="0" marL="0" rtl="0" algn="l">
              <a:lnSpc>
                <a:spcPct val="100000"/>
              </a:lnSpc>
              <a:spcBef>
                <a:spcPts val="1800"/>
              </a:spcBef>
              <a:spcAft>
                <a:spcPts val="0"/>
              </a:spcAft>
              <a:buSzPts val="1800"/>
              <a:buNone/>
            </a:pPr>
            <a:r>
              <a:t/>
            </a:r>
            <a:endParaRPr/>
          </a:p>
          <a:p>
            <a:pPr indent="0" lvl="0" marL="0" rtl="0" algn="l">
              <a:lnSpc>
                <a:spcPct val="100000"/>
              </a:lnSpc>
              <a:spcBef>
                <a:spcPts val="1800"/>
              </a:spcBef>
              <a:spcAft>
                <a:spcPts val="0"/>
              </a:spcAft>
              <a:buSzPts val="1800"/>
              <a:buNone/>
            </a:pPr>
            <a:r>
              <a:t/>
            </a:r>
            <a:endParaRPr/>
          </a:p>
        </p:txBody>
      </p:sp>
      <p:pic>
        <p:nvPicPr>
          <p:cNvPr id="418" name="Google Shape;418;gd698752477_1_137"/>
          <p:cNvPicPr preferRelativeResize="0"/>
          <p:nvPr/>
        </p:nvPicPr>
        <p:blipFill rotWithShape="1">
          <a:blip r:embed="rId3">
            <a:alphaModFix/>
          </a:blip>
          <a:srcRect b="55941" l="37640" r="34158" t="18290"/>
          <a:stretch/>
        </p:blipFill>
        <p:spPr>
          <a:xfrm>
            <a:off x="1071745" y="2068486"/>
            <a:ext cx="6662271" cy="34241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
          <p:cNvSpPr txBox="1"/>
          <p:nvPr>
            <p:ph idx="1" type="body"/>
          </p:nvPr>
        </p:nvSpPr>
        <p:spPr>
          <a:xfrm>
            <a:off x="424799" y="1327150"/>
            <a:ext cx="4147200" cy="45702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3200"/>
              <a:buNone/>
            </a:pPr>
            <a:r>
              <a:rPr lang="en-GB" sz="4000"/>
              <a:t>COVID-19 roadmap activities update</a:t>
            </a:r>
            <a:endParaRPr sz="4000"/>
          </a:p>
          <a:p>
            <a:pPr indent="0" lvl="0" marL="89999" rtl="0" algn="l">
              <a:lnSpc>
                <a:spcPct val="90000"/>
              </a:lnSpc>
              <a:spcBef>
                <a:spcPts val="0"/>
              </a:spcBef>
              <a:spcAft>
                <a:spcPts val="0"/>
              </a:spcAft>
              <a:buClr>
                <a:schemeClr val="lt1"/>
              </a:buClr>
              <a:buSzPts val="3200"/>
              <a:buNone/>
            </a:pPr>
            <a:r>
              <a:t/>
            </a:r>
            <a:endParaRPr sz="4000"/>
          </a:p>
          <a:p>
            <a:pPr indent="0" lvl="0" marL="0" rtl="0" algn="l">
              <a:lnSpc>
                <a:spcPct val="90000"/>
              </a:lnSpc>
              <a:spcBef>
                <a:spcPts val="0"/>
              </a:spcBef>
              <a:spcAft>
                <a:spcPts val="0"/>
              </a:spcAft>
              <a:buSzPts val="3200"/>
              <a:buNone/>
            </a:pPr>
            <a:r>
              <a:t/>
            </a:r>
            <a:endParaRPr>
              <a:latin typeface="Trebuchet MS"/>
              <a:ea typeface="Trebuchet MS"/>
              <a:cs typeface="Trebuchet MS"/>
              <a:sym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gd698752477_1_159"/>
          <p:cNvSpPr txBox="1"/>
          <p:nvPr>
            <p:ph idx="1" type="body"/>
          </p:nvPr>
        </p:nvSpPr>
        <p:spPr>
          <a:xfrm>
            <a:off x="425450" y="295199"/>
            <a:ext cx="8294400" cy="936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None/>
            </a:pPr>
            <a:r>
              <a:rPr lang="en-GB"/>
              <a:t>Ultimately, PREP builds upon how we currently raise our puppies to better prepare them for guide dog training and partnerships </a:t>
            </a:r>
            <a:endParaRPr/>
          </a:p>
        </p:txBody>
      </p:sp>
      <p:sp>
        <p:nvSpPr>
          <p:cNvPr id="425" name="Google Shape;425;gd698752477_1_159"/>
          <p:cNvSpPr txBox="1"/>
          <p:nvPr>
            <p:ph idx="12" type="sldNum"/>
          </p:nvPr>
        </p:nvSpPr>
        <p:spPr>
          <a:xfrm>
            <a:off x="8432800" y="6416675"/>
            <a:ext cx="287400" cy="1548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sp>
        <p:nvSpPr>
          <p:cNvPr id="426" name="Google Shape;426;gd698752477_1_159"/>
          <p:cNvSpPr txBox="1"/>
          <p:nvPr>
            <p:ph idx="2" type="body"/>
          </p:nvPr>
        </p:nvSpPr>
        <p:spPr>
          <a:xfrm>
            <a:off x="425450" y="2238925"/>
            <a:ext cx="8294400" cy="3916800"/>
          </a:xfrm>
          <a:prstGeom prst="rect">
            <a:avLst/>
          </a:prstGeom>
          <a:noFill/>
          <a:ln>
            <a:noFill/>
          </a:ln>
        </p:spPr>
        <p:txBody>
          <a:bodyPr anchorCtr="0" anchor="t" bIns="0" lIns="0" spcFirstLastPara="1" rIns="0" wrap="square" tIns="0">
            <a:noAutofit/>
          </a:bodyPr>
          <a:lstStyle/>
          <a:p>
            <a:pPr indent="-355600" lvl="0" marL="457200" rtl="0" algn="l">
              <a:lnSpc>
                <a:spcPct val="100000"/>
              </a:lnSpc>
              <a:spcBef>
                <a:spcPts val="1800"/>
              </a:spcBef>
              <a:spcAft>
                <a:spcPts val="0"/>
              </a:spcAft>
              <a:buSzPts val="2000"/>
              <a:buChar char="●"/>
            </a:pPr>
            <a:r>
              <a:rPr b="0" lang="en-GB" sz="2000"/>
              <a:t>More resources and guidance available to puppy raiser</a:t>
            </a:r>
            <a:endParaRPr/>
          </a:p>
          <a:p>
            <a:pPr indent="-355600" lvl="0" marL="457200" rtl="0" algn="l">
              <a:lnSpc>
                <a:spcPct val="100000"/>
              </a:lnSpc>
              <a:spcBef>
                <a:spcPts val="1800"/>
              </a:spcBef>
              <a:spcAft>
                <a:spcPts val="0"/>
              </a:spcAft>
              <a:buSzPts val="2000"/>
              <a:buChar char="●"/>
            </a:pPr>
            <a:r>
              <a:rPr b="0" lang="en-GB" sz="2000"/>
              <a:t>A puppy and person-centred approach</a:t>
            </a:r>
            <a:endParaRPr/>
          </a:p>
          <a:p>
            <a:pPr indent="-355600" lvl="0" marL="457200" rtl="0" algn="l">
              <a:lnSpc>
                <a:spcPct val="100000"/>
              </a:lnSpc>
              <a:spcBef>
                <a:spcPts val="1800"/>
              </a:spcBef>
              <a:spcAft>
                <a:spcPts val="0"/>
              </a:spcAft>
              <a:buSzPts val="2000"/>
              <a:buChar char="●"/>
            </a:pPr>
            <a:r>
              <a:rPr b="0" lang="en-GB" sz="2000"/>
              <a:t>Meets the needs of our guide dog partners</a:t>
            </a:r>
            <a:endParaRPr/>
          </a:p>
          <a:p>
            <a:pPr indent="-355600" lvl="0" marL="457200" rtl="0" algn="l">
              <a:lnSpc>
                <a:spcPct val="100000"/>
              </a:lnSpc>
              <a:spcBef>
                <a:spcPts val="1800"/>
              </a:spcBef>
              <a:spcAft>
                <a:spcPts val="0"/>
              </a:spcAft>
              <a:buSzPts val="2000"/>
              <a:buChar char="●"/>
            </a:pPr>
            <a:r>
              <a:rPr b="0" lang="en-GB" sz="2000"/>
              <a:t>Improves the supply chain process</a:t>
            </a:r>
            <a:endParaRPr b="0" sz="2000"/>
          </a:p>
          <a:p>
            <a:pPr indent="-355600" lvl="0" marL="457200" rtl="0" algn="l">
              <a:lnSpc>
                <a:spcPct val="100000"/>
              </a:lnSpc>
              <a:spcBef>
                <a:spcPts val="1800"/>
              </a:spcBef>
              <a:spcAft>
                <a:spcPts val="0"/>
              </a:spcAft>
              <a:buSzPts val="2000"/>
              <a:buChar char="●"/>
            </a:pPr>
            <a:r>
              <a:rPr b="0" lang="en-GB" sz="2000"/>
              <a:t>Aligns with Standardised Training for Excellent Partnerships (STEP) and incorporates the needs of Buddy and Companion Dog services within the programme. </a:t>
            </a:r>
            <a:endParaRPr/>
          </a:p>
          <a:p>
            <a:pPr indent="0" lvl="0" marL="457200" rtl="0" algn="l">
              <a:lnSpc>
                <a:spcPct val="100000"/>
              </a:lnSpc>
              <a:spcBef>
                <a:spcPts val="0"/>
              </a:spcBef>
              <a:spcAft>
                <a:spcPts val="0"/>
              </a:spcAft>
              <a:buSzPts val="1800"/>
              <a:buNone/>
            </a:pPr>
            <a:r>
              <a:t/>
            </a:r>
            <a:endParaRPr b="0" sz="2200">
              <a:highlight>
                <a:schemeClr val="lt1"/>
              </a:highlight>
            </a:endParaRPr>
          </a:p>
          <a:p>
            <a:pPr indent="0" lvl="0" marL="0" rtl="0" algn="l">
              <a:lnSpc>
                <a:spcPct val="115000"/>
              </a:lnSpc>
              <a:spcBef>
                <a:spcPts val="1200"/>
              </a:spcBef>
              <a:spcAft>
                <a:spcPts val="0"/>
              </a:spcAft>
              <a:buSzPts val="1800"/>
              <a:buNone/>
            </a:pPr>
            <a:r>
              <a:t/>
            </a:r>
            <a:endParaRPr b="0" sz="2000">
              <a:solidFill>
                <a:srgbClr val="201F1E"/>
              </a:solidFill>
              <a:highlight>
                <a:srgbClr val="FFFFFF"/>
              </a:highlight>
            </a:endParaRPr>
          </a:p>
          <a:p>
            <a:pPr indent="0" lvl="0" marL="0" rtl="0" algn="l">
              <a:lnSpc>
                <a:spcPct val="100000"/>
              </a:lnSpc>
              <a:spcBef>
                <a:spcPts val="0"/>
              </a:spcBef>
              <a:spcAft>
                <a:spcPts val="0"/>
              </a:spcAft>
              <a:buSzPts val="1800"/>
              <a:buNone/>
            </a:pPr>
            <a:r>
              <a:t/>
            </a:r>
            <a:endParaRPr b="0" sz="2000"/>
          </a:p>
          <a:p>
            <a:pPr indent="0" lvl="0" marL="0" rtl="0" algn="l">
              <a:lnSpc>
                <a:spcPct val="100000"/>
              </a:lnSpc>
              <a:spcBef>
                <a:spcPts val="0"/>
              </a:spcBef>
              <a:spcAft>
                <a:spcPts val="0"/>
              </a:spcAft>
              <a:buSzPts val="1800"/>
              <a:buNone/>
            </a:pPr>
            <a:r>
              <a:t/>
            </a:r>
            <a:endParaRPr b="0" sz="2000"/>
          </a:p>
          <a:p>
            <a:pPr indent="0" lvl="0" marL="0" rtl="0" algn="l">
              <a:lnSpc>
                <a:spcPct val="100000"/>
              </a:lnSpc>
              <a:spcBef>
                <a:spcPts val="0"/>
              </a:spcBef>
              <a:spcAft>
                <a:spcPts val="0"/>
              </a:spcAft>
              <a:buClr>
                <a:schemeClr val="dk2"/>
              </a:buClr>
              <a:buSzPts val="1800"/>
              <a:buFont typeface="Arial"/>
              <a:buNone/>
            </a:pPr>
            <a:r>
              <a:t/>
            </a:r>
            <a:endParaRPr b="0" sz="2200"/>
          </a:p>
          <a:p>
            <a:pPr indent="0" lvl="0" marL="0" rtl="0" algn="l">
              <a:lnSpc>
                <a:spcPct val="100000"/>
              </a:lnSpc>
              <a:spcBef>
                <a:spcPts val="1800"/>
              </a:spcBef>
              <a:spcAft>
                <a:spcPts val="0"/>
              </a:spcAft>
              <a:buSzPts val="1800"/>
              <a:buNone/>
            </a:pPr>
            <a:r>
              <a:t/>
            </a:r>
            <a:endParaRPr/>
          </a:p>
          <a:p>
            <a:pPr indent="0" lvl="0" marL="0" rtl="0" algn="l">
              <a:lnSpc>
                <a:spcPct val="100000"/>
              </a:lnSpc>
              <a:spcBef>
                <a:spcPts val="1800"/>
              </a:spcBef>
              <a:spcAft>
                <a:spcPts val="0"/>
              </a:spcAft>
              <a:buSzPts val="1800"/>
              <a:buNone/>
            </a:pPr>
            <a:r>
              <a:t/>
            </a:r>
            <a:endParaRPr/>
          </a:p>
          <a:p>
            <a:pPr indent="0" lvl="0" marL="0" rtl="0" algn="l">
              <a:lnSpc>
                <a:spcPct val="100000"/>
              </a:lnSpc>
              <a:spcBef>
                <a:spcPts val="1800"/>
              </a:spcBef>
              <a:spcAft>
                <a:spcPts val="0"/>
              </a:spcAft>
              <a:buSzPts val="1800"/>
              <a:buNone/>
            </a:pPr>
            <a:r>
              <a:t/>
            </a:r>
            <a:endParaRPr/>
          </a:p>
          <a:p>
            <a:pPr indent="0" lvl="0" marL="0" rtl="0" algn="l">
              <a:lnSpc>
                <a:spcPct val="100000"/>
              </a:lnSpc>
              <a:spcBef>
                <a:spcPts val="1800"/>
              </a:spcBef>
              <a:spcAft>
                <a:spcPts val="0"/>
              </a:spcAft>
              <a:buSzPts val="1800"/>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gd698752477_1_176"/>
          <p:cNvSpPr txBox="1"/>
          <p:nvPr>
            <p:ph idx="1" type="body"/>
          </p:nvPr>
        </p:nvSpPr>
        <p:spPr>
          <a:xfrm>
            <a:off x="424799" y="1327150"/>
            <a:ext cx="4147200" cy="45702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None/>
            </a:pPr>
            <a:r>
              <a:rPr lang="en-GB"/>
              <a:t>Comments and questions</a:t>
            </a:r>
            <a:endParaRPr/>
          </a:p>
          <a:p>
            <a:pPr indent="0" lvl="0" marL="0" rtl="0" algn="l">
              <a:lnSpc>
                <a:spcPct val="90000"/>
              </a:lnSpc>
              <a:spcBef>
                <a:spcPts val="0"/>
              </a:spcBef>
              <a:spcAft>
                <a:spcPts val="0"/>
              </a:spcAft>
              <a:buSzPts val="3200"/>
              <a:buNone/>
            </a:pPr>
            <a:r>
              <a:t/>
            </a:r>
            <a:endParaRPr>
              <a:solidFill>
                <a:schemeClr val="accent4"/>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gd698752477_1_188"/>
          <p:cNvSpPr txBox="1"/>
          <p:nvPr>
            <p:ph idx="1" type="body"/>
          </p:nvPr>
        </p:nvSpPr>
        <p:spPr>
          <a:xfrm>
            <a:off x="425450" y="295199"/>
            <a:ext cx="8294400" cy="936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None/>
            </a:pPr>
            <a:r>
              <a:rPr lang="en-GB">
                <a:solidFill>
                  <a:schemeClr val="accent1"/>
                </a:solidFill>
              </a:rPr>
              <a:t>Thank you for joining us today!</a:t>
            </a:r>
            <a:endParaRPr>
              <a:solidFill>
                <a:schemeClr val="accent1"/>
              </a:solidFill>
            </a:endParaRPr>
          </a:p>
        </p:txBody>
      </p:sp>
      <p:sp>
        <p:nvSpPr>
          <p:cNvPr id="439" name="Google Shape;439;gd698752477_1_188"/>
          <p:cNvSpPr txBox="1"/>
          <p:nvPr>
            <p:ph idx="2" type="body"/>
          </p:nvPr>
        </p:nvSpPr>
        <p:spPr>
          <a:xfrm>
            <a:off x="425450" y="1329994"/>
            <a:ext cx="8294400" cy="4564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1800"/>
              </a:spcBef>
              <a:spcAft>
                <a:spcPts val="0"/>
              </a:spcAft>
              <a:buClr>
                <a:schemeClr val="dk2"/>
              </a:buClr>
              <a:buSzPts val="1800"/>
              <a:buFont typeface="Arial"/>
              <a:buNone/>
            </a:pPr>
            <a:r>
              <a:rPr lang="en-GB" sz="2200"/>
              <a:t>Details of your next regional round-up event will be published on the Volunteer Information Point and in The Guide e-newsletter.</a:t>
            </a:r>
            <a:endParaRPr sz="2200"/>
          </a:p>
          <a:p>
            <a:pPr indent="0" lvl="0" marL="0" rtl="0" algn="l">
              <a:lnSpc>
                <a:spcPct val="100000"/>
              </a:lnSpc>
              <a:spcBef>
                <a:spcPts val="1800"/>
              </a:spcBef>
              <a:spcAft>
                <a:spcPts val="0"/>
              </a:spcAft>
              <a:buSzPts val="1800"/>
              <a:buNone/>
            </a:pPr>
            <a:r>
              <a:t/>
            </a:r>
            <a:endParaRPr/>
          </a:p>
          <a:p>
            <a:pPr indent="0" lvl="0" marL="0" rtl="0" algn="l">
              <a:lnSpc>
                <a:spcPct val="100000"/>
              </a:lnSpc>
              <a:spcBef>
                <a:spcPts val="1800"/>
              </a:spcBef>
              <a:spcAft>
                <a:spcPts val="0"/>
              </a:spcAft>
              <a:buSzPts val="1800"/>
              <a:buNone/>
            </a:pPr>
            <a:r>
              <a:t/>
            </a:r>
            <a:endParaRPr/>
          </a:p>
          <a:p>
            <a:pPr indent="0" lvl="0" marL="0" rtl="0" algn="l">
              <a:lnSpc>
                <a:spcPct val="100000"/>
              </a:lnSpc>
              <a:spcBef>
                <a:spcPts val="1800"/>
              </a:spcBef>
              <a:spcAft>
                <a:spcPts val="0"/>
              </a:spcAft>
              <a:buSzPts val="1800"/>
              <a:buNone/>
            </a:pPr>
            <a:r>
              <a:rPr lang="en-GB"/>
              <a:t>Document Ends.</a:t>
            </a:r>
            <a:endParaRPr/>
          </a:p>
        </p:txBody>
      </p:sp>
      <p:sp>
        <p:nvSpPr>
          <p:cNvPr id="440" name="Google Shape;440;gd698752477_1_188"/>
          <p:cNvSpPr txBox="1"/>
          <p:nvPr>
            <p:ph idx="12" type="sldNum"/>
          </p:nvPr>
        </p:nvSpPr>
        <p:spPr>
          <a:xfrm>
            <a:off x="8432800" y="6416675"/>
            <a:ext cx="287400" cy="1548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Clr>
                <a:srgbClr val="000000"/>
              </a:buClr>
              <a:buSzPts val="800"/>
              <a:buFont typeface="Arial"/>
              <a:buNone/>
            </a:pPr>
            <a:fld id="{00000000-1234-1234-1234-123412341234}" type="slidenum">
              <a:rPr lang="en-GB"/>
              <a:t>‹#›</a:t>
            </a:fld>
            <a:endParaRPr/>
          </a:p>
        </p:txBody>
      </p:sp>
      <p:pic>
        <p:nvPicPr>
          <p:cNvPr descr="A picture containing linedrawing&#10;&#10;Description automatically generated" id="441" name="Google Shape;441;gd698752477_1_188"/>
          <p:cNvPicPr preferRelativeResize="0"/>
          <p:nvPr/>
        </p:nvPicPr>
        <p:blipFill rotWithShape="1">
          <a:blip r:embed="rId3">
            <a:alphaModFix/>
          </a:blip>
          <a:srcRect b="0" l="0" r="0" t="0"/>
          <a:stretch/>
        </p:blipFill>
        <p:spPr>
          <a:xfrm>
            <a:off x="5680415" y="4521152"/>
            <a:ext cx="2743200" cy="205028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ga45634c2cd_0_157"/>
          <p:cNvSpPr txBox="1"/>
          <p:nvPr>
            <p:ph idx="1" type="body"/>
          </p:nvPr>
        </p:nvSpPr>
        <p:spPr>
          <a:xfrm>
            <a:off x="425450" y="295199"/>
            <a:ext cx="8294400" cy="936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None/>
            </a:pPr>
            <a:r>
              <a:rPr lang="en-GB"/>
              <a:t>We have adapted our ways of working to minimalise the impact of COVID-19 upon our operations, services and volunteering </a:t>
            </a:r>
            <a:endParaRPr/>
          </a:p>
        </p:txBody>
      </p:sp>
      <p:sp>
        <p:nvSpPr>
          <p:cNvPr id="206" name="Google Shape;206;ga45634c2cd_0_157"/>
          <p:cNvSpPr txBox="1"/>
          <p:nvPr>
            <p:ph idx="2" type="body"/>
          </p:nvPr>
        </p:nvSpPr>
        <p:spPr>
          <a:xfrm>
            <a:off x="424800" y="1307968"/>
            <a:ext cx="8294400" cy="4564800"/>
          </a:xfrm>
          <a:prstGeom prst="rect">
            <a:avLst/>
          </a:prstGeom>
          <a:noFill/>
          <a:ln>
            <a:noFill/>
          </a:ln>
        </p:spPr>
        <p:txBody>
          <a:bodyPr anchorCtr="0" anchor="t" bIns="0" lIns="0" spcFirstLastPara="1" rIns="0" wrap="square" tIns="0">
            <a:noAutofit/>
          </a:bodyPr>
          <a:lstStyle/>
          <a:p>
            <a:pPr indent="0" lvl="0" marL="457200" rtl="0" algn="l">
              <a:lnSpc>
                <a:spcPct val="115000"/>
              </a:lnSpc>
              <a:spcBef>
                <a:spcPts val="0"/>
              </a:spcBef>
              <a:spcAft>
                <a:spcPts val="0"/>
              </a:spcAft>
              <a:buSzPts val="1800"/>
              <a:buNone/>
            </a:pPr>
            <a:r>
              <a:t/>
            </a:r>
            <a:endParaRPr b="0"/>
          </a:p>
          <a:p>
            <a:pPr indent="0" lvl="0" marL="457200" rtl="0" algn="l">
              <a:lnSpc>
                <a:spcPct val="115000"/>
              </a:lnSpc>
              <a:spcBef>
                <a:spcPts val="0"/>
              </a:spcBef>
              <a:spcAft>
                <a:spcPts val="0"/>
              </a:spcAft>
              <a:buSzPts val="1800"/>
              <a:buNone/>
            </a:pPr>
            <a:r>
              <a:t/>
            </a:r>
            <a:endParaRPr b="0"/>
          </a:p>
          <a:p>
            <a:pPr indent="-368300" lvl="0" marL="457200" rtl="0" algn="l">
              <a:lnSpc>
                <a:spcPct val="115000"/>
              </a:lnSpc>
              <a:spcBef>
                <a:spcPts val="0"/>
              </a:spcBef>
              <a:spcAft>
                <a:spcPts val="0"/>
              </a:spcAft>
              <a:buSzPts val="2200"/>
              <a:buFont typeface="Arial"/>
              <a:buChar char="•"/>
            </a:pPr>
            <a:r>
              <a:rPr b="0" lang="en-GB" sz="2200"/>
              <a:t>Furloughed staff and remote working</a:t>
            </a:r>
            <a:endParaRPr b="0" sz="2200"/>
          </a:p>
          <a:p>
            <a:pPr indent="-368300" lvl="0" marL="457200" rtl="0" algn="l">
              <a:lnSpc>
                <a:spcPct val="115000"/>
              </a:lnSpc>
              <a:spcBef>
                <a:spcPts val="0"/>
              </a:spcBef>
              <a:spcAft>
                <a:spcPts val="0"/>
              </a:spcAft>
              <a:buSzPts val="2200"/>
              <a:buFont typeface="Arial"/>
              <a:buChar char="•"/>
            </a:pPr>
            <a:r>
              <a:rPr b="0" lang="en-GB" sz="2200"/>
              <a:t>Volunteer roles and activities were paused or adapted</a:t>
            </a:r>
            <a:endParaRPr b="0" sz="2200"/>
          </a:p>
          <a:p>
            <a:pPr indent="-368300" lvl="0" marL="457200" rtl="0" algn="l">
              <a:lnSpc>
                <a:spcPct val="115000"/>
              </a:lnSpc>
              <a:spcBef>
                <a:spcPts val="0"/>
              </a:spcBef>
              <a:spcAft>
                <a:spcPts val="0"/>
              </a:spcAft>
              <a:buSzPts val="2200"/>
              <a:buFont typeface="Arial"/>
              <a:buChar char="•"/>
            </a:pPr>
            <a:r>
              <a:rPr b="0" lang="en-GB" sz="2200"/>
              <a:t>Breeding programme </a:t>
            </a:r>
            <a:endParaRPr/>
          </a:p>
          <a:p>
            <a:pPr indent="-368300" lvl="0" marL="457200" rtl="0" algn="l">
              <a:lnSpc>
                <a:spcPct val="115000"/>
              </a:lnSpc>
              <a:spcBef>
                <a:spcPts val="0"/>
              </a:spcBef>
              <a:spcAft>
                <a:spcPts val="0"/>
              </a:spcAft>
              <a:buSzPts val="2200"/>
              <a:buFont typeface="Arial"/>
              <a:buChar char="•"/>
            </a:pPr>
            <a:r>
              <a:rPr b="0" lang="en-GB" sz="2200"/>
              <a:t>Guide dog training</a:t>
            </a:r>
            <a:endParaRPr/>
          </a:p>
          <a:p>
            <a:pPr indent="-368300" lvl="0" marL="457200" rtl="0" algn="l">
              <a:lnSpc>
                <a:spcPct val="115000"/>
              </a:lnSpc>
              <a:spcBef>
                <a:spcPts val="0"/>
              </a:spcBef>
              <a:spcAft>
                <a:spcPts val="0"/>
              </a:spcAft>
              <a:buSzPts val="2200"/>
              <a:buFont typeface="Arial"/>
              <a:buChar char="•"/>
            </a:pPr>
            <a:r>
              <a:rPr b="0" lang="en-GB" sz="2200"/>
              <a:t>Keeping in touch calls with My Sighted Guide partners &amp; waitlist GD</a:t>
            </a:r>
            <a:endParaRPr/>
          </a:p>
          <a:p>
            <a:pPr indent="-368300" lvl="0" marL="457200" rtl="0" algn="l">
              <a:lnSpc>
                <a:spcPct val="115000"/>
              </a:lnSpc>
              <a:spcBef>
                <a:spcPts val="0"/>
              </a:spcBef>
              <a:spcAft>
                <a:spcPts val="0"/>
              </a:spcAft>
              <a:buSzPts val="2200"/>
              <a:buFont typeface="Arial"/>
              <a:buChar char="•"/>
            </a:pPr>
            <a:r>
              <a:rPr b="0" lang="en-GB" sz="2200"/>
              <a:t>Set up COVID-19 information line, now called Guide Line</a:t>
            </a:r>
            <a:endParaRPr b="0" sz="2200">
              <a:solidFill>
                <a:srgbClr val="FF0000"/>
              </a:solidFill>
            </a:endParaRPr>
          </a:p>
          <a:p>
            <a:pPr indent="-368300" lvl="0" marL="457200" rtl="0" algn="l">
              <a:lnSpc>
                <a:spcPct val="115000"/>
              </a:lnSpc>
              <a:spcBef>
                <a:spcPts val="0"/>
              </a:spcBef>
              <a:spcAft>
                <a:spcPts val="0"/>
              </a:spcAft>
              <a:buSzPts val="2200"/>
              <a:buFont typeface="Arial"/>
              <a:buChar char="•"/>
            </a:pPr>
            <a:r>
              <a:rPr b="0" lang="en-GB" sz="2200"/>
              <a:t>Virtual volunteer support</a:t>
            </a:r>
            <a:endParaRPr/>
          </a:p>
          <a:p>
            <a:pPr indent="-368300" lvl="0" marL="457200" rtl="0" algn="l">
              <a:lnSpc>
                <a:spcPct val="115000"/>
              </a:lnSpc>
              <a:spcBef>
                <a:spcPts val="0"/>
              </a:spcBef>
              <a:spcAft>
                <a:spcPts val="0"/>
              </a:spcAft>
              <a:buSzPts val="2200"/>
              <a:buFont typeface="Arial"/>
              <a:buChar char="•"/>
            </a:pPr>
            <a:r>
              <a:rPr b="0" lang="en-GB" sz="2200"/>
              <a:t>Investing in technical staff</a:t>
            </a:r>
            <a:endParaRPr/>
          </a:p>
          <a:p>
            <a:pPr indent="0" lvl="0" marL="0" rtl="0" algn="l">
              <a:lnSpc>
                <a:spcPct val="115000"/>
              </a:lnSpc>
              <a:spcBef>
                <a:spcPts val="0"/>
              </a:spcBef>
              <a:spcAft>
                <a:spcPts val="0"/>
              </a:spcAft>
              <a:buSzPts val="1800"/>
              <a:buNone/>
            </a:pPr>
            <a:r>
              <a:t/>
            </a:r>
            <a:endParaRPr b="0" sz="2200"/>
          </a:p>
          <a:p>
            <a:pPr indent="0" lvl="0" marL="0" rtl="0" algn="l">
              <a:lnSpc>
                <a:spcPct val="115000"/>
              </a:lnSpc>
              <a:spcBef>
                <a:spcPts val="0"/>
              </a:spcBef>
              <a:spcAft>
                <a:spcPts val="0"/>
              </a:spcAft>
              <a:buSzPts val="1800"/>
              <a:buNone/>
            </a:pPr>
            <a:r>
              <a:t/>
            </a:r>
            <a:endParaRPr b="0" sz="2200"/>
          </a:p>
          <a:p>
            <a:pPr indent="0" lvl="0" marL="0" rtl="0" algn="l">
              <a:lnSpc>
                <a:spcPct val="115000"/>
              </a:lnSpc>
              <a:spcBef>
                <a:spcPts val="0"/>
              </a:spcBef>
              <a:spcAft>
                <a:spcPts val="0"/>
              </a:spcAft>
              <a:buSzPts val="1800"/>
              <a:buNone/>
            </a:pPr>
            <a:r>
              <a:t/>
            </a:r>
            <a:endParaRPr b="0" sz="2200"/>
          </a:p>
          <a:p>
            <a:pPr indent="0" lvl="0" marL="0" rtl="0" algn="l">
              <a:lnSpc>
                <a:spcPct val="115000"/>
              </a:lnSpc>
              <a:spcBef>
                <a:spcPts val="0"/>
              </a:spcBef>
              <a:spcAft>
                <a:spcPts val="0"/>
              </a:spcAft>
              <a:buSzPts val="1800"/>
              <a:buNone/>
            </a:pPr>
            <a:r>
              <a:t/>
            </a:r>
            <a:endParaRPr b="0" sz="2200"/>
          </a:p>
        </p:txBody>
      </p:sp>
      <p:pic>
        <p:nvPicPr>
          <p:cNvPr descr="A picture containing linedrawing&#10;&#10;Description automatically generated" id="207" name="Google Shape;207;ga45634c2cd_0_157"/>
          <p:cNvPicPr preferRelativeResize="0"/>
          <p:nvPr/>
        </p:nvPicPr>
        <p:blipFill rotWithShape="1">
          <a:blip r:embed="rId3">
            <a:alphaModFix/>
          </a:blip>
          <a:srcRect b="0" l="0" r="0" t="0"/>
          <a:stretch/>
        </p:blipFill>
        <p:spPr>
          <a:xfrm>
            <a:off x="5840687" y="4579592"/>
            <a:ext cx="2203334" cy="2211769"/>
          </a:xfrm>
          <a:prstGeom prst="rect">
            <a:avLst/>
          </a:prstGeom>
          <a:noFill/>
          <a:ln>
            <a:noFill/>
          </a:ln>
        </p:spPr>
      </p:pic>
      <p:sp>
        <p:nvSpPr>
          <p:cNvPr id="208" name="Google Shape;208;ga45634c2cd_0_157"/>
          <p:cNvSpPr txBox="1"/>
          <p:nvPr>
            <p:ph idx="12" type="sldNum"/>
          </p:nvPr>
        </p:nvSpPr>
        <p:spPr>
          <a:xfrm>
            <a:off x="8432800" y="6416675"/>
            <a:ext cx="287400" cy="1548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gd31f11aa61_0_0"/>
          <p:cNvSpPr txBox="1"/>
          <p:nvPr>
            <p:ph idx="1" type="body"/>
          </p:nvPr>
        </p:nvSpPr>
        <p:spPr>
          <a:xfrm>
            <a:off x="425450" y="295199"/>
            <a:ext cx="8294400" cy="936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None/>
            </a:pPr>
            <a:r>
              <a:rPr lang="en-GB"/>
              <a:t>As restrictions continue to ease, we are gradually reopening sites and restarting our services and volunteering </a:t>
            </a:r>
            <a:endParaRPr/>
          </a:p>
        </p:txBody>
      </p:sp>
      <p:sp>
        <p:nvSpPr>
          <p:cNvPr id="215" name="Google Shape;215;gd31f11aa61_0_0"/>
          <p:cNvSpPr txBox="1"/>
          <p:nvPr>
            <p:ph idx="2" type="body"/>
          </p:nvPr>
        </p:nvSpPr>
        <p:spPr>
          <a:xfrm>
            <a:off x="292492" y="809183"/>
            <a:ext cx="7594261" cy="4927523"/>
          </a:xfrm>
          <a:prstGeom prst="rect">
            <a:avLst/>
          </a:prstGeom>
          <a:noFill/>
          <a:ln>
            <a:noFill/>
          </a:ln>
        </p:spPr>
        <p:txBody>
          <a:bodyPr anchorCtr="0" anchor="t" bIns="0" lIns="0" spcFirstLastPara="1" rIns="0" wrap="square" tIns="0">
            <a:noAutofit/>
          </a:bodyPr>
          <a:lstStyle/>
          <a:p>
            <a:pPr indent="0" lvl="0" marL="457200" rtl="0" algn="l">
              <a:lnSpc>
                <a:spcPct val="115000"/>
              </a:lnSpc>
              <a:spcBef>
                <a:spcPts val="0"/>
              </a:spcBef>
              <a:spcAft>
                <a:spcPts val="0"/>
              </a:spcAft>
              <a:buSzPts val="1800"/>
              <a:buNone/>
            </a:pPr>
            <a:r>
              <a:t/>
            </a:r>
            <a:endParaRPr b="0"/>
          </a:p>
          <a:p>
            <a:pPr indent="0" lvl="0" marL="457200" rtl="0" algn="l">
              <a:lnSpc>
                <a:spcPct val="115000"/>
              </a:lnSpc>
              <a:spcBef>
                <a:spcPts val="0"/>
              </a:spcBef>
              <a:spcAft>
                <a:spcPts val="0"/>
              </a:spcAft>
              <a:buSzPts val="1800"/>
              <a:buNone/>
            </a:pPr>
            <a:r>
              <a:t/>
            </a:r>
            <a:endParaRPr b="0"/>
          </a:p>
          <a:p>
            <a:pPr indent="0" lvl="0" marL="457200" rtl="0" algn="l">
              <a:lnSpc>
                <a:spcPct val="115000"/>
              </a:lnSpc>
              <a:spcBef>
                <a:spcPts val="0"/>
              </a:spcBef>
              <a:spcAft>
                <a:spcPts val="0"/>
              </a:spcAft>
              <a:buSzPts val="1800"/>
              <a:buNone/>
            </a:pPr>
            <a:r>
              <a:t/>
            </a:r>
            <a:endParaRPr b="0"/>
          </a:p>
          <a:p>
            <a:pPr indent="0" lvl="0" marL="88900" rtl="0" algn="l">
              <a:lnSpc>
                <a:spcPct val="115000"/>
              </a:lnSpc>
              <a:spcBef>
                <a:spcPts val="0"/>
              </a:spcBef>
              <a:spcAft>
                <a:spcPts val="0"/>
              </a:spcAft>
              <a:buSzPts val="2200"/>
              <a:buNone/>
            </a:pPr>
            <a:r>
              <a:rPr b="0" lang="en-GB" sz="2200">
                <a:solidFill>
                  <a:srgbClr val="002C5C"/>
                </a:solidFill>
                <a:highlight>
                  <a:srgbClr val="FFFFFF"/>
                </a:highlight>
              </a:rPr>
              <a:t>We are recommencing all services and volunteering starting from mid-June, in a staged way, based on government guidelines</a:t>
            </a:r>
            <a:endParaRPr/>
          </a:p>
          <a:p>
            <a:pPr indent="0" lvl="0" marL="88900" rtl="0" algn="l">
              <a:lnSpc>
                <a:spcPct val="115000"/>
              </a:lnSpc>
              <a:spcBef>
                <a:spcPts val="0"/>
              </a:spcBef>
              <a:spcAft>
                <a:spcPts val="0"/>
              </a:spcAft>
              <a:buSzPts val="2200"/>
              <a:buNone/>
            </a:pPr>
            <a:r>
              <a:t/>
            </a:r>
            <a:endParaRPr b="0" sz="2200">
              <a:solidFill>
                <a:srgbClr val="002C5C"/>
              </a:solidFill>
              <a:highlight>
                <a:srgbClr val="FFFFFF"/>
              </a:highlight>
            </a:endParaRPr>
          </a:p>
          <a:p>
            <a:pPr indent="-342900" lvl="0" marL="431800" rtl="0" algn="l">
              <a:lnSpc>
                <a:spcPct val="115000"/>
              </a:lnSpc>
              <a:spcBef>
                <a:spcPts val="0"/>
              </a:spcBef>
              <a:spcAft>
                <a:spcPts val="0"/>
              </a:spcAft>
              <a:buSzPts val="2200"/>
              <a:buFont typeface="Trebuchet MS"/>
              <a:buChar char="-"/>
            </a:pPr>
            <a:r>
              <a:rPr b="0" lang="en-GB" sz="2200">
                <a:solidFill>
                  <a:srgbClr val="002C5C"/>
                </a:solidFill>
                <a:highlight>
                  <a:srgbClr val="FFFFFF"/>
                </a:highlight>
              </a:rPr>
              <a:t>Restarting existing MSG partnerships</a:t>
            </a:r>
            <a:endParaRPr/>
          </a:p>
          <a:p>
            <a:pPr indent="-342900" lvl="0" marL="431800" rtl="0" algn="l">
              <a:lnSpc>
                <a:spcPct val="115000"/>
              </a:lnSpc>
              <a:spcBef>
                <a:spcPts val="0"/>
              </a:spcBef>
              <a:spcAft>
                <a:spcPts val="0"/>
              </a:spcAft>
              <a:buSzPts val="2200"/>
              <a:buFont typeface="Trebuchet MS"/>
              <a:buChar char="-"/>
            </a:pPr>
            <a:r>
              <a:rPr b="0" lang="en-GB" sz="2200">
                <a:solidFill>
                  <a:srgbClr val="002C5C"/>
                </a:solidFill>
                <a:highlight>
                  <a:srgbClr val="FFFFFF"/>
                </a:highlight>
              </a:rPr>
              <a:t>OMSPs are back out supporting people</a:t>
            </a:r>
            <a:endParaRPr/>
          </a:p>
          <a:p>
            <a:pPr indent="-342900" lvl="0" marL="431800" rtl="0" algn="l">
              <a:lnSpc>
                <a:spcPct val="115000"/>
              </a:lnSpc>
              <a:spcBef>
                <a:spcPts val="0"/>
              </a:spcBef>
              <a:spcAft>
                <a:spcPts val="0"/>
              </a:spcAft>
              <a:buSzPts val="2200"/>
              <a:buFont typeface="Trebuchet MS"/>
              <a:buChar char="-"/>
            </a:pPr>
            <a:r>
              <a:rPr b="0" lang="en-GB" sz="2200">
                <a:solidFill>
                  <a:srgbClr val="002C5C"/>
                </a:solidFill>
                <a:highlight>
                  <a:srgbClr val="FFFFFF"/>
                </a:highlight>
              </a:rPr>
              <a:t>All dogs back in training</a:t>
            </a:r>
            <a:endParaRPr/>
          </a:p>
          <a:p>
            <a:pPr indent="-342900" lvl="0" marL="431800" rtl="0" algn="l">
              <a:lnSpc>
                <a:spcPct val="115000"/>
              </a:lnSpc>
              <a:spcBef>
                <a:spcPts val="0"/>
              </a:spcBef>
              <a:spcAft>
                <a:spcPts val="0"/>
              </a:spcAft>
              <a:buSzPts val="2200"/>
              <a:buFont typeface="Trebuchet MS"/>
              <a:buChar char="-"/>
            </a:pPr>
            <a:r>
              <a:rPr b="0" lang="en-GB" sz="2200">
                <a:solidFill>
                  <a:srgbClr val="002C5C"/>
                </a:solidFill>
                <a:highlight>
                  <a:srgbClr val="FFFFFF"/>
                </a:highlight>
              </a:rPr>
              <a:t>Restarting partnership training and have qualified 7/72 new partnerships already. 17 currently on class</a:t>
            </a:r>
            <a:endParaRPr/>
          </a:p>
          <a:p>
            <a:pPr indent="-342900" lvl="0" marL="431800" rtl="0" algn="l">
              <a:lnSpc>
                <a:spcPct val="115000"/>
              </a:lnSpc>
              <a:spcBef>
                <a:spcPts val="0"/>
              </a:spcBef>
              <a:spcAft>
                <a:spcPts val="0"/>
              </a:spcAft>
              <a:buSzPts val="2200"/>
              <a:buFont typeface="Trebuchet MS"/>
              <a:buChar char="-"/>
            </a:pPr>
            <a:r>
              <a:rPr b="0" lang="en-GB" sz="2200">
                <a:solidFill>
                  <a:srgbClr val="002C5C"/>
                </a:solidFill>
                <a:highlight>
                  <a:srgbClr val="FFFFFF"/>
                </a:highlight>
              </a:rPr>
              <a:t>11 Buddy Dog partnerships created. 9 Companion Dog Applications</a:t>
            </a:r>
            <a:endParaRPr/>
          </a:p>
          <a:p>
            <a:pPr indent="0" lvl="0" marL="88900" rtl="0" algn="l">
              <a:lnSpc>
                <a:spcPct val="115000"/>
              </a:lnSpc>
              <a:spcBef>
                <a:spcPts val="0"/>
              </a:spcBef>
              <a:spcAft>
                <a:spcPts val="0"/>
              </a:spcAft>
              <a:buSzPts val="2200"/>
              <a:buNone/>
            </a:pPr>
            <a:r>
              <a:t/>
            </a:r>
            <a:endParaRPr b="0" sz="2200">
              <a:highlight>
                <a:srgbClr val="FFFF00"/>
              </a:highlight>
            </a:endParaRPr>
          </a:p>
          <a:p>
            <a:pPr indent="0" lvl="0" marL="0" rtl="0" algn="l">
              <a:lnSpc>
                <a:spcPct val="115000"/>
              </a:lnSpc>
              <a:spcBef>
                <a:spcPts val="0"/>
              </a:spcBef>
              <a:spcAft>
                <a:spcPts val="0"/>
              </a:spcAft>
              <a:buSzPts val="1800"/>
              <a:buNone/>
            </a:pPr>
            <a:r>
              <a:t/>
            </a:r>
            <a:endParaRPr b="0" sz="2200"/>
          </a:p>
          <a:p>
            <a:pPr indent="0" lvl="0" marL="0" rtl="0" algn="l">
              <a:lnSpc>
                <a:spcPct val="115000"/>
              </a:lnSpc>
              <a:spcBef>
                <a:spcPts val="0"/>
              </a:spcBef>
              <a:spcAft>
                <a:spcPts val="0"/>
              </a:spcAft>
              <a:buSzPts val="1800"/>
              <a:buNone/>
            </a:pPr>
            <a:r>
              <a:t/>
            </a:r>
            <a:endParaRPr b="0" sz="2200"/>
          </a:p>
          <a:p>
            <a:pPr indent="0" lvl="0" marL="0" rtl="0" algn="l">
              <a:lnSpc>
                <a:spcPct val="115000"/>
              </a:lnSpc>
              <a:spcBef>
                <a:spcPts val="0"/>
              </a:spcBef>
              <a:spcAft>
                <a:spcPts val="0"/>
              </a:spcAft>
              <a:buSzPts val="1800"/>
              <a:buNone/>
            </a:pPr>
            <a:r>
              <a:t/>
            </a:r>
            <a:endParaRPr b="0" sz="2200"/>
          </a:p>
          <a:p>
            <a:pPr indent="0" lvl="0" marL="0" rtl="0" algn="l">
              <a:lnSpc>
                <a:spcPct val="115000"/>
              </a:lnSpc>
              <a:spcBef>
                <a:spcPts val="0"/>
              </a:spcBef>
              <a:spcAft>
                <a:spcPts val="0"/>
              </a:spcAft>
              <a:buSzPts val="1800"/>
              <a:buNone/>
            </a:pPr>
            <a:r>
              <a:t/>
            </a:r>
            <a:endParaRPr b="0" sz="2200"/>
          </a:p>
        </p:txBody>
      </p:sp>
      <p:sp>
        <p:nvSpPr>
          <p:cNvPr id="216" name="Google Shape;216;gd31f11aa61_0_0"/>
          <p:cNvSpPr txBox="1"/>
          <p:nvPr>
            <p:ph idx="12" type="sldNum"/>
          </p:nvPr>
        </p:nvSpPr>
        <p:spPr>
          <a:xfrm>
            <a:off x="8432800" y="6416675"/>
            <a:ext cx="287400" cy="1548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800"/>
              <a:buNone/>
            </a:pPr>
            <a:fld id="{00000000-1234-1234-1234-123412341234}" type="slidenum">
              <a:rPr lang="en-GB"/>
              <a:t>‹#›</a:t>
            </a:fld>
            <a:endParaRPr/>
          </a:p>
        </p:txBody>
      </p:sp>
      <p:pic>
        <p:nvPicPr>
          <p:cNvPr descr="A picture containing linedrawing&#10;&#10;Description automatically generated" id="217" name="Google Shape;217;gd31f11aa61_0_0"/>
          <p:cNvPicPr preferRelativeResize="0"/>
          <p:nvPr/>
        </p:nvPicPr>
        <p:blipFill rotWithShape="1">
          <a:blip r:embed="rId3">
            <a:alphaModFix/>
          </a:blip>
          <a:srcRect b="0" l="0" r="0" t="0"/>
          <a:stretch/>
        </p:blipFill>
        <p:spPr>
          <a:xfrm>
            <a:off x="7670279" y="3269570"/>
            <a:ext cx="1243487" cy="284948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
          <p:cNvSpPr txBox="1"/>
          <p:nvPr>
            <p:ph idx="1" type="body"/>
          </p:nvPr>
        </p:nvSpPr>
        <p:spPr>
          <a:xfrm>
            <a:off x="425450" y="295199"/>
            <a:ext cx="8294400" cy="936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None/>
            </a:pPr>
            <a:r>
              <a:rPr lang="en-GB"/>
              <a:t>Our Skills, information and Support Services for Adults and Children</a:t>
            </a:r>
            <a:endParaRPr/>
          </a:p>
        </p:txBody>
      </p:sp>
      <p:sp>
        <p:nvSpPr>
          <p:cNvPr id="224" name="Google Shape;224;p3"/>
          <p:cNvSpPr txBox="1"/>
          <p:nvPr>
            <p:ph idx="2" type="body"/>
          </p:nvPr>
        </p:nvSpPr>
        <p:spPr>
          <a:xfrm>
            <a:off x="424800" y="1307968"/>
            <a:ext cx="8285965" cy="4800991"/>
          </a:xfrm>
          <a:prstGeom prst="rect">
            <a:avLst/>
          </a:prstGeom>
          <a:noFill/>
          <a:ln>
            <a:noFill/>
          </a:ln>
        </p:spPr>
        <p:txBody>
          <a:bodyPr anchorCtr="0" anchor="t" bIns="0" lIns="0" spcFirstLastPara="1" rIns="0" wrap="square" tIns="0">
            <a:noAutofit/>
          </a:bodyPr>
          <a:lstStyle/>
          <a:p>
            <a:pPr indent="0" lvl="0" marL="457200" rtl="0" algn="l">
              <a:lnSpc>
                <a:spcPct val="115000"/>
              </a:lnSpc>
              <a:spcBef>
                <a:spcPts val="0"/>
              </a:spcBef>
              <a:spcAft>
                <a:spcPts val="0"/>
              </a:spcAft>
              <a:buSzPts val="1800"/>
              <a:buNone/>
            </a:pPr>
            <a:r>
              <a:t/>
            </a:r>
            <a:endParaRPr b="0"/>
          </a:p>
          <a:p>
            <a:pPr indent="-368300" lvl="0" marL="514350" rtl="0" algn="l">
              <a:lnSpc>
                <a:spcPct val="114999"/>
              </a:lnSpc>
              <a:spcBef>
                <a:spcPts val="0"/>
              </a:spcBef>
              <a:spcAft>
                <a:spcPts val="0"/>
              </a:spcAft>
              <a:buSzPts val="2200"/>
              <a:buFont typeface="Arial"/>
              <a:buChar char="•"/>
            </a:pPr>
            <a:r>
              <a:rPr b="0" lang="en-GB" sz="2200"/>
              <a:t>Rolling out new, innovative services such as My </a:t>
            </a:r>
            <a:endParaRPr/>
          </a:p>
          <a:p>
            <a:pPr indent="0" lvl="0" marL="146050" rtl="0" algn="l">
              <a:lnSpc>
                <a:spcPct val="114999"/>
              </a:lnSpc>
              <a:spcBef>
                <a:spcPts val="0"/>
              </a:spcBef>
              <a:spcAft>
                <a:spcPts val="0"/>
              </a:spcAft>
              <a:buSzPts val="2200"/>
              <a:buNone/>
            </a:pPr>
            <a:r>
              <a:rPr b="0" lang="en-GB" sz="2200"/>
              <a:t>    Time to Play and Access Tech for All.</a:t>
            </a:r>
            <a:endParaRPr/>
          </a:p>
          <a:p>
            <a:pPr indent="-368300" lvl="0" marL="514350" rtl="0" algn="l">
              <a:lnSpc>
                <a:spcPct val="114999"/>
              </a:lnSpc>
              <a:spcBef>
                <a:spcPts val="0"/>
              </a:spcBef>
              <a:spcAft>
                <a:spcPts val="0"/>
              </a:spcAft>
              <a:buSzPts val="2200"/>
              <a:buFont typeface="Arial"/>
              <a:buChar char="•"/>
            </a:pPr>
            <a:r>
              <a:rPr b="0" lang="en-GB" sz="2200"/>
              <a:t>To date our Regional OMS and My Sighted Guide staff have logged 3395 Keeping In Touch calls supporting or clients, families and volunteers.</a:t>
            </a:r>
            <a:endParaRPr/>
          </a:p>
          <a:p>
            <a:pPr indent="-368300" lvl="0" marL="457200" rtl="0" algn="l">
              <a:lnSpc>
                <a:spcPct val="114999"/>
              </a:lnSpc>
              <a:spcBef>
                <a:spcPts val="0"/>
              </a:spcBef>
              <a:spcAft>
                <a:spcPts val="0"/>
              </a:spcAft>
              <a:buSzPts val="2200"/>
              <a:buFont typeface="Arial"/>
              <a:buChar char="•"/>
            </a:pPr>
            <a:r>
              <a:rPr b="0" lang="en-GB" sz="2200"/>
              <a:t>New, unique web based accessible content to support independent living.   </a:t>
            </a:r>
            <a:endParaRPr/>
          </a:p>
          <a:p>
            <a:pPr indent="-368300" lvl="0" marL="457200" rtl="0" algn="l">
              <a:lnSpc>
                <a:spcPct val="115000"/>
              </a:lnSpc>
              <a:spcBef>
                <a:spcPts val="0"/>
              </a:spcBef>
              <a:spcAft>
                <a:spcPts val="0"/>
              </a:spcAft>
              <a:buSzPts val="2200"/>
              <a:buFont typeface="Arial"/>
              <a:buChar char="•"/>
            </a:pPr>
            <a:r>
              <a:rPr b="0" lang="en-GB" sz="2200"/>
              <a:t>Virtual volunteer training has been attended by 103 My Sighted Guide volunteers, both new and as a refresher.</a:t>
            </a:r>
            <a:endParaRPr/>
          </a:p>
          <a:p>
            <a:pPr indent="-368300" lvl="0" marL="457200" rtl="0" algn="l">
              <a:lnSpc>
                <a:spcPct val="115000"/>
              </a:lnSpc>
              <a:spcBef>
                <a:spcPts val="0"/>
              </a:spcBef>
              <a:spcAft>
                <a:spcPts val="0"/>
              </a:spcAft>
              <a:buSzPts val="2200"/>
              <a:buFont typeface="Arial"/>
              <a:buChar char="•"/>
            </a:pPr>
            <a:r>
              <a:rPr b="0" lang="en-GB" sz="2200"/>
              <a:t>Developed a suite of virtual tools to train and support clients allowing us to reach more people.</a:t>
            </a:r>
            <a:endParaRPr/>
          </a:p>
          <a:p>
            <a:pPr indent="-228600" lvl="0" marL="457200" rtl="0" algn="l">
              <a:lnSpc>
                <a:spcPct val="114999"/>
              </a:lnSpc>
              <a:spcBef>
                <a:spcPts val="0"/>
              </a:spcBef>
              <a:spcAft>
                <a:spcPts val="0"/>
              </a:spcAft>
              <a:buSzPts val="2200"/>
              <a:buFont typeface="Arial"/>
              <a:buNone/>
            </a:pPr>
            <a:r>
              <a:t/>
            </a:r>
            <a:endParaRPr b="0" sz="2200"/>
          </a:p>
          <a:p>
            <a:pPr indent="0" lvl="0" marL="0" rtl="0" algn="l">
              <a:lnSpc>
                <a:spcPct val="115000"/>
              </a:lnSpc>
              <a:spcBef>
                <a:spcPts val="0"/>
              </a:spcBef>
              <a:spcAft>
                <a:spcPts val="0"/>
              </a:spcAft>
              <a:buSzPts val="1800"/>
              <a:buNone/>
            </a:pPr>
            <a:r>
              <a:t/>
            </a:r>
            <a:endParaRPr b="0" sz="2200"/>
          </a:p>
          <a:p>
            <a:pPr indent="0" lvl="0" marL="0" rtl="0" algn="l">
              <a:lnSpc>
                <a:spcPct val="115000"/>
              </a:lnSpc>
              <a:spcBef>
                <a:spcPts val="0"/>
              </a:spcBef>
              <a:spcAft>
                <a:spcPts val="0"/>
              </a:spcAft>
              <a:buSzPts val="1800"/>
              <a:buNone/>
            </a:pPr>
            <a:r>
              <a:t/>
            </a:r>
            <a:endParaRPr b="0" sz="2200"/>
          </a:p>
          <a:p>
            <a:pPr indent="0" lvl="0" marL="0" rtl="0" algn="l">
              <a:lnSpc>
                <a:spcPct val="115000"/>
              </a:lnSpc>
              <a:spcBef>
                <a:spcPts val="0"/>
              </a:spcBef>
              <a:spcAft>
                <a:spcPts val="0"/>
              </a:spcAft>
              <a:buSzPts val="1800"/>
              <a:buNone/>
            </a:pPr>
            <a:r>
              <a:t/>
            </a:r>
            <a:endParaRPr b="0" sz="2200"/>
          </a:p>
          <a:p>
            <a:pPr indent="0" lvl="0" marL="0" rtl="0" algn="l">
              <a:lnSpc>
                <a:spcPct val="115000"/>
              </a:lnSpc>
              <a:spcBef>
                <a:spcPts val="0"/>
              </a:spcBef>
              <a:spcAft>
                <a:spcPts val="0"/>
              </a:spcAft>
              <a:buSzPts val="1800"/>
              <a:buNone/>
            </a:pPr>
            <a:r>
              <a:t/>
            </a:r>
            <a:endParaRPr b="0" sz="2200"/>
          </a:p>
        </p:txBody>
      </p:sp>
      <p:sp>
        <p:nvSpPr>
          <p:cNvPr id="225" name="Google Shape;225;p3"/>
          <p:cNvSpPr txBox="1"/>
          <p:nvPr>
            <p:ph idx="12" type="sldNum"/>
          </p:nvPr>
        </p:nvSpPr>
        <p:spPr>
          <a:xfrm>
            <a:off x="8432800" y="6416675"/>
            <a:ext cx="287400" cy="1548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800"/>
              <a:buNone/>
            </a:pPr>
            <a:fld id="{00000000-1234-1234-1234-123412341234}" type="slidenum">
              <a:rPr lang="en-GB"/>
              <a:t>‹#›</a:t>
            </a:fld>
            <a:endParaRPr/>
          </a:p>
        </p:txBody>
      </p:sp>
      <p:pic>
        <p:nvPicPr>
          <p:cNvPr id="226" name="Google Shape;226;p3"/>
          <p:cNvPicPr preferRelativeResize="0"/>
          <p:nvPr/>
        </p:nvPicPr>
        <p:blipFill rotWithShape="1">
          <a:blip r:embed="rId3">
            <a:alphaModFix/>
          </a:blip>
          <a:srcRect b="0" l="0" r="0" t="0"/>
          <a:stretch/>
        </p:blipFill>
        <p:spPr>
          <a:xfrm>
            <a:off x="7156615" y="198956"/>
            <a:ext cx="1916528" cy="201461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ga45634c2cd_0_152"/>
          <p:cNvSpPr txBox="1"/>
          <p:nvPr>
            <p:ph idx="1" type="body"/>
          </p:nvPr>
        </p:nvSpPr>
        <p:spPr>
          <a:xfrm>
            <a:off x="424799" y="1327150"/>
            <a:ext cx="4147200" cy="4570200"/>
          </a:xfrm>
          <a:prstGeom prst="rect">
            <a:avLst/>
          </a:prstGeom>
          <a:noFill/>
          <a:ln>
            <a:noFill/>
          </a:ln>
        </p:spPr>
        <p:txBody>
          <a:bodyPr anchorCtr="0" anchor="t" bIns="0" lIns="0" spcFirstLastPara="1" rIns="0" wrap="square" tIns="0">
            <a:noAutofit/>
          </a:bodyPr>
          <a:lstStyle/>
          <a:p>
            <a:pPr indent="0" lvl="0" marL="89999" rtl="0" algn="l">
              <a:lnSpc>
                <a:spcPct val="90000"/>
              </a:lnSpc>
              <a:spcBef>
                <a:spcPts val="0"/>
              </a:spcBef>
              <a:spcAft>
                <a:spcPts val="0"/>
              </a:spcAft>
              <a:buClr>
                <a:schemeClr val="lt1"/>
              </a:buClr>
              <a:buSzPts val="3200"/>
              <a:buNone/>
            </a:pPr>
            <a:r>
              <a:rPr lang="en-GB" sz="4000"/>
              <a:t>Our 90th anniversary – Simon Cope </a:t>
            </a:r>
            <a:endParaRPr/>
          </a:p>
          <a:p>
            <a:pPr indent="0" lvl="0" marL="0" rtl="0" algn="l">
              <a:lnSpc>
                <a:spcPct val="90000"/>
              </a:lnSpc>
              <a:spcBef>
                <a:spcPts val="0"/>
              </a:spcBef>
              <a:spcAft>
                <a:spcPts val="0"/>
              </a:spcAft>
              <a:buSzPts val="3200"/>
              <a:buNone/>
            </a:pPr>
            <a:r>
              <a:t/>
            </a:r>
            <a:endParaRPr>
              <a:latin typeface="Trebuchet MS"/>
              <a:ea typeface="Trebuchet MS"/>
              <a:cs typeface="Trebuchet MS"/>
              <a:sym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gd31f11aa61_0_28"/>
          <p:cNvSpPr txBox="1"/>
          <p:nvPr>
            <p:ph idx="1" type="body"/>
          </p:nvPr>
        </p:nvSpPr>
        <p:spPr>
          <a:xfrm>
            <a:off x="425450" y="295199"/>
            <a:ext cx="8294400" cy="936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None/>
            </a:pPr>
            <a:r>
              <a:rPr lang="en-GB"/>
              <a:t>Last month, we kicked off our 90th anniversary with a film about a Puppy Raiser and their puppy ‘Flash’ </a:t>
            </a:r>
            <a:endParaRPr/>
          </a:p>
        </p:txBody>
      </p:sp>
      <p:sp>
        <p:nvSpPr>
          <p:cNvPr id="239" name="Google Shape;239;gd31f11aa61_0_28"/>
          <p:cNvSpPr txBox="1"/>
          <p:nvPr>
            <p:ph idx="2" type="body"/>
          </p:nvPr>
        </p:nvSpPr>
        <p:spPr>
          <a:xfrm>
            <a:off x="425450" y="1329994"/>
            <a:ext cx="8294400" cy="45648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800"/>
              <a:buNone/>
            </a:pPr>
            <a:r>
              <a:t/>
            </a:r>
            <a:endParaRPr b="0"/>
          </a:p>
          <a:p>
            <a:pPr indent="0" lvl="0" marL="0" rtl="0" algn="l">
              <a:lnSpc>
                <a:spcPct val="115000"/>
              </a:lnSpc>
              <a:spcBef>
                <a:spcPts val="0"/>
              </a:spcBef>
              <a:spcAft>
                <a:spcPts val="0"/>
              </a:spcAft>
              <a:buSzPts val="1800"/>
              <a:buNone/>
            </a:pPr>
            <a:r>
              <a:t/>
            </a:r>
            <a:endParaRPr b="0"/>
          </a:p>
          <a:p>
            <a:pPr indent="0" lvl="0" marL="457200" rtl="0" algn="l">
              <a:lnSpc>
                <a:spcPct val="115000"/>
              </a:lnSpc>
              <a:spcBef>
                <a:spcPts val="0"/>
              </a:spcBef>
              <a:spcAft>
                <a:spcPts val="0"/>
              </a:spcAft>
              <a:buSzPts val="1800"/>
              <a:buNone/>
            </a:pPr>
            <a:r>
              <a:t/>
            </a:r>
            <a:endParaRPr b="0"/>
          </a:p>
          <a:p>
            <a:pPr indent="0" lvl="0" marL="0" rtl="0" algn="l">
              <a:lnSpc>
                <a:spcPct val="115000"/>
              </a:lnSpc>
              <a:spcBef>
                <a:spcPts val="0"/>
              </a:spcBef>
              <a:spcAft>
                <a:spcPts val="0"/>
              </a:spcAft>
              <a:buSzPts val="1800"/>
              <a:buNone/>
            </a:pPr>
            <a:r>
              <a:t/>
            </a:r>
            <a:endParaRPr b="0" sz="2200"/>
          </a:p>
          <a:p>
            <a:pPr indent="0" lvl="0" marL="0" rtl="0" algn="l">
              <a:lnSpc>
                <a:spcPct val="115000"/>
              </a:lnSpc>
              <a:spcBef>
                <a:spcPts val="0"/>
              </a:spcBef>
              <a:spcAft>
                <a:spcPts val="0"/>
              </a:spcAft>
              <a:buSzPts val="1800"/>
              <a:buNone/>
            </a:pPr>
            <a:r>
              <a:t/>
            </a:r>
            <a:endParaRPr b="0" sz="2200"/>
          </a:p>
          <a:p>
            <a:pPr indent="0" lvl="0" marL="0" rtl="0" algn="l">
              <a:lnSpc>
                <a:spcPct val="115000"/>
              </a:lnSpc>
              <a:spcBef>
                <a:spcPts val="0"/>
              </a:spcBef>
              <a:spcAft>
                <a:spcPts val="0"/>
              </a:spcAft>
              <a:buSzPts val="1800"/>
              <a:buNone/>
            </a:pPr>
            <a:r>
              <a:t/>
            </a:r>
            <a:endParaRPr b="0" sz="2200"/>
          </a:p>
        </p:txBody>
      </p:sp>
      <p:sp>
        <p:nvSpPr>
          <p:cNvPr id="240" name="Google Shape;240;gd31f11aa61_0_28"/>
          <p:cNvSpPr txBox="1"/>
          <p:nvPr>
            <p:ph idx="12" type="sldNum"/>
          </p:nvPr>
        </p:nvSpPr>
        <p:spPr>
          <a:xfrm>
            <a:off x="8432800" y="6416675"/>
            <a:ext cx="287400" cy="1548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800"/>
              <a:buNone/>
            </a:pPr>
            <a:fld id="{00000000-1234-1234-1234-123412341234}" type="slidenum">
              <a:rPr lang="en-GB"/>
              <a:t>‹#›</a:t>
            </a:fld>
            <a:endParaRPr/>
          </a:p>
        </p:txBody>
      </p:sp>
      <p:pic>
        <p:nvPicPr>
          <p:cNvPr id="241" name="Google Shape;241;gd31f11aa61_0_28"/>
          <p:cNvPicPr preferRelativeResize="0"/>
          <p:nvPr/>
        </p:nvPicPr>
        <p:blipFill rotWithShape="1">
          <a:blip r:embed="rId3">
            <a:alphaModFix/>
          </a:blip>
          <a:srcRect b="0" l="0" r="0" t="0"/>
          <a:stretch/>
        </p:blipFill>
        <p:spPr>
          <a:xfrm>
            <a:off x="1187100" y="1971250"/>
            <a:ext cx="6771101" cy="3808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7a3d0b38de_0_4"/>
          <p:cNvSpPr txBox="1"/>
          <p:nvPr>
            <p:ph idx="1" type="body"/>
          </p:nvPr>
        </p:nvSpPr>
        <p:spPr>
          <a:xfrm>
            <a:off x="425450" y="295199"/>
            <a:ext cx="8294400" cy="936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SzPts val="3200"/>
              <a:buNone/>
            </a:pPr>
            <a:r>
              <a:rPr lang="en-GB"/>
              <a:t>Actress and Guide Dogs supporter Joanna Page recorded voice to a special Flash recording and message for volunteers</a:t>
            </a:r>
            <a:endParaRPr/>
          </a:p>
        </p:txBody>
      </p:sp>
      <p:sp>
        <p:nvSpPr>
          <p:cNvPr id="248" name="Google Shape;248;g7a3d0b38de_0_4"/>
          <p:cNvSpPr txBox="1"/>
          <p:nvPr>
            <p:ph idx="2" type="body"/>
          </p:nvPr>
        </p:nvSpPr>
        <p:spPr>
          <a:xfrm>
            <a:off x="425450" y="1329994"/>
            <a:ext cx="8294400" cy="45648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800"/>
              <a:buNone/>
            </a:pPr>
            <a:r>
              <a:t/>
            </a:r>
            <a:endParaRPr b="0"/>
          </a:p>
          <a:p>
            <a:pPr indent="0" lvl="0" marL="0" rtl="0" algn="l">
              <a:lnSpc>
                <a:spcPct val="115000"/>
              </a:lnSpc>
              <a:spcBef>
                <a:spcPts val="0"/>
              </a:spcBef>
              <a:spcAft>
                <a:spcPts val="0"/>
              </a:spcAft>
              <a:buSzPts val="1800"/>
              <a:buNone/>
            </a:pPr>
            <a:r>
              <a:t/>
            </a:r>
            <a:endParaRPr b="0"/>
          </a:p>
          <a:p>
            <a:pPr indent="0" lvl="0" marL="457200" rtl="0" algn="l">
              <a:lnSpc>
                <a:spcPct val="115000"/>
              </a:lnSpc>
              <a:spcBef>
                <a:spcPts val="0"/>
              </a:spcBef>
              <a:spcAft>
                <a:spcPts val="0"/>
              </a:spcAft>
              <a:buSzPts val="1800"/>
              <a:buNone/>
            </a:pPr>
            <a:r>
              <a:t/>
            </a:r>
            <a:endParaRPr b="0"/>
          </a:p>
          <a:p>
            <a:pPr indent="0" lvl="0" marL="0" rtl="0" algn="l">
              <a:lnSpc>
                <a:spcPct val="115000"/>
              </a:lnSpc>
              <a:spcBef>
                <a:spcPts val="0"/>
              </a:spcBef>
              <a:spcAft>
                <a:spcPts val="0"/>
              </a:spcAft>
              <a:buSzPts val="1800"/>
              <a:buNone/>
            </a:pPr>
            <a:r>
              <a:t/>
            </a:r>
            <a:endParaRPr b="0" sz="2200"/>
          </a:p>
          <a:p>
            <a:pPr indent="0" lvl="0" marL="0" rtl="0" algn="l">
              <a:lnSpc>
                <a:spcPct val="115000"/>
              </a:lnSpc>
              <a:spcBef>
                <a:spcPts val="0"/>
              </a:spcBef>
              <a:spcAft>
                <a:spcPts val="0"/>
              </a:spcAft>
              <a:buSzPts val="1800"/>
              <a:buNone/>
            </a:pPr>
            <a:r>
              <a:t/>
            </a:r>
            <a:endParaRPr b="0" sz="2200"/>
          </a:p>
          <a:p>
            <a:pPr indent="0" lvl="0" marL="0" rtl="0" algn="l">
              <a:lnSpc>
                <a:spcPct val="115000"/>
              </a:lnSpc>
              <a:spcBef>
                <a:spcPts val="0"/>
              </a:spcBef>
              <a:spcAft>
                <a:spcPts val="0"/>
              </a:spcAft>
              <a:buSzPts val="1800"/>
              <a:buNone/>
            </a:pPr>
            <a:r>
              <a:t/>
            </a:r>
            <a:endParaRPr b="0" sz="2200"/>
          </a:p>
        </p:txBody>
      </p:sp>
      <p:sp>
        <p:nvSpPr>
          <p:cNvPr id="249" name="Google Shape;249;g7a3d0b38de_0_4"/>
          <p:cNvSpPr txBox="1"/>
          <p:nvPr>
            <p:ph idx="12" type="sldNum"/>
          </p:nvPr>
        </p:nvSpPr>
        <p:spPr>
          <a:xfrm>
            <a:off x="8432800" y="6416675"/>
            <a:ext cx="287400" cy="1548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800"/>
              <a:buNone/>
            </a:pPr>
            <a:fld id="{00000000-1234-1234-1234-123412341234}" type="slidenum">
              <a:rPr lang="en-GB"/>
              <a:t>‹#›</a:t>
            </a:fld>
            <a:endParaRPr/>
          </a:p>
        </p:txBody>
      </p:sp>
      <p:pic>
        <p:nvPicPr>
          <p:cNvPr descr="Guide Dogs is celebrating 90 years of helping people with sight loss live the life they choose. As an organisation, we're grateful to our volunteers for helping us reach this incredible milestone. This is an important service announcement from Joanna Page, actress and Guide Dogs supporter to our incredible volunteers." id="250" name="Google Shape;250;g7a3d0b38de_0_4" title="Joanna Page Message to Volunteers">
            <a:hlinkClick r:id="rId3"/>
          </p:cNvPr>
          <p:cNvPicPr preferRelativeResize="0"/>
          <p:nvPr/>
        </p:nvPicPr>
        <p:blipFill rotWithShape="1">
          <a:blip r:embed="rId4">
            <a:alphaModFix/>
          </a:blip>
          <a:srcRect b="0" l="0" r="0" t="0"/>
          <a:stretch/>
        </p:blipFill>
        <p:spPr>
          <a:xfrm>
            <a:off x="1408050" y="1714500"/>
            <a:ext cx="6086419" cy="4564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58">
      <a:dk1>
        <a:srgbClr val="002C5C"/>
      </a:dk1>
      <a:lt1>
        <a:srgbClr val="FFFFFF"/>
      </a:lt1>
      <a:dk2>
        <a:srgbClr val="000000"/>
      </a:dk2>
      <a:lt2>
        <a:srgbClr val="A32C20"/>
      </a:lt2>
      <a:accent1>
        <a:srgbClr val="FFDE7F"/>
      </a:accent1>
      <a:accent2>
        <a:srgbClr val="8FD8FF"/>
      </a:accent2>
      <a:accent3>
        <a:srgbClr val="E8ED47"/>
      </a:accent3>
      <a:accent4>
        <a:srgbClr val="FFAA71"/>
      </a:accent4>
      <a:accent5>
        <a:srgbClr val="FFA3C8"/>
      </a:accent5>
      <a:accent6>
        <a:srgbClr val="743C8C"/>
      </a:accent6>
      <a:hlink>
        <a:srgbClr val="002B5B"/>
      </a:hlink>
      <a:folHlink>
        <a:srgbClr val="FFDE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Custom 58">
      <a:dk1>
        <a:srgbClr val="002C5C"/>
      </a:dk1>
      <a:lt1>
        <a:srgbClr val="FFFFFF"/>
      </a:lt1>
      <a:dk2>
        <a:srgbClr val="000000"/>
      </a:dk2>
      <a:lt2>
        <a:srgbClr val="A32C20"/>
      </a:lt2>
      <a:accent1>
        <a:srgbClr val="FFDE7F"/>
      </a:accent1>
      <a:accent2>
        <a:srgbClr val="8FD8FF"/>
      </a:accent2>
      <a:accent3>
        <a:srgbClr val="E8ED47"/>
      </a:accent3>
      <a:accent4>
        <a:srgbClr val="FFAA71"/>
      </a:accent4>
      <a:accent5>
        <a:srgbClr val="FFA3C8"/>
      </a:accent5>
      <a:accent6>
        <a:srgbClr val="743C8C"/>
      </a:accent6>
      <a:hlink>
        <a:srgbClr val="002B5B"/>
      </a:hlink>
      <a:folHlink>
        <a:srgbClr val="FFDE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2020-03-30T08:10:14Z</dcterms:created>
  <dc:creator>Microsoft Office User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0x0101009497D67E7EC49E46A43EC119F8140BE9</vt:lpwstr>
  </property>
</Properties>
</file>